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6" r:id="rId3"/>
    <p:sldId id="261" r:id="rId4"/>
    <p:sldId id="263" r:id="rId5"/>
    <p:sldId id="293" r:id="rId6"/>
    <p:sldId id="294" r:id="rId7"/>
    <p:sldId id="292" r:id="rId8"/>
    <p:sldId id="269" r:id="rId9"/>
    <p:sldId id="295" r:id="rId10"/>
    <p:sldId id="297" r:id="rId11"/>
    <p:sldId id="296" r:id="rId12"/>
    <p:sldId id="268" r:id="rId13"/>
    <p:sldId id="299" r:id="rId14"/>
    <p:sldId id="298" r:id="rId15"/>
    <p:sldId id="301" r:id="rId16"/>
    <p:sldId id="302" r:id="rId17"/>
    <p:sldId id="303" r:id="rId18"/>
    <p:sldId id="304" r:id="rId19"/>
    <p:sldId id="305" r:id="rId20"/>
    <p:sldId id="306" r:id="rId21"/>
    <p:sldId id="307" r:id="rId22"/>
    <p:sldId id="308" r:id="rId23"/>
    <p:sldId id="309" r:id="rId24"/>
    <p:sldId id="310" r:id="rId25"/>
    <p:sldId id="311" r:id="rId26"/>
    <p:sldId id="276" r:id="rId27"/>
    <p:sldId id="277" r:id="rId2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25198"/>
    <a:srgbClr val="000099"/>
    <a:srgbClr val="1C1C1C"/>
    <a:srgbClr val="660066"/>
    <a:srgbClr val="000058"/>
    <a:srgbClr val="2E1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02" autoAdjust="0"/>
    <p:restoredTop sz="94727" autoAdjust="0"/>
  </p:normalViewPr>
  <p:slideViewPr>
    <p:cSldViewPr>
      <p:cViewPr varScale="1">
        <p:scale>
          <a:sx n="78" d="100"/>
          <a:sy n="78" d="100"/>
        </p:scale>
        <p:origin x="124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CEC80-9D90-4876-BA6E-8B3B3525EEC5}" type="datetimeFigureOut">
              <a:rPr lang="en-US" smtClean="0"/>
              <a:t>6/22/2021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713E6-C00B-4A37-8896-85ED45E6974A}" type="slidenum">
              <a:rPr lang="en-US" smtClean="0"/>
              <a:t>‹#›</a:t>
            </a:fld>
            <a:endParaRPr lang="en-US"/>
          </a:p>
        </p:txBody>
      </p:sp>
    </p:spTree>
    <p:extLst>
      <p:ext uri="{BB962C8B-B14F-4D97-AF65-F5344CB8AC3E}">
        <p14:creationId xmlns:p14="http://schemas.microsoft.com/office/powerpoint/2010/main" val="3061417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13E6-C00B-4A37-8896-85ED45E6974A}" type="slidenum">
              <a:rPr lang="en-US" smtClean="0"/>
              <a:t>2</a:t>
            </a:fld>
            <a:endParaRPr lang="en-US"/>
          </a:p>
        </p:txBody>
      </p:sp>
    </p:spTree>
    <p:extLst>
      <p:ext uri="{BB962C8B-B14F-4D97-AF65-F5344CB8AC3E}">
        <p14:creationId xmlns:p14="http://schemas.microsoft.com/office/powerpoint/2010/main" val="3013250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13E6-C00B-4A37-8896-85ED45E6974A}" type="slidenum">
              <a:rPr lang="en-US" smtClean="0"/>
              <a:t>11</a:t>
            </a:fld>
            <a:endParaRPr lang="en-US"/>
          </a:p>
        </p:txBody>
      </p:sp>
    </p:spTree>
    <p:extLst>
      <p:ext uri="{BB962C8B-B14F-4D97-AF65-F5344CB8AC3E}">
        <p14:creationId xmlns:p14="http://schemas.microsoft.com/office/powerpoint/2010/main" val="2674048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13E6-C00B-4A37-8896-85ED45E6974A}" type="slidenum">
              <a:rPr lang="en-US" smtClean="0"/>
              <a:t>12</a:t>
            </a:fld>
            <a:endParaRPr lang="en-US"/>
          </a:p>
        </p:txBody>
      </p:sp>
    </p:spTree>
    <p:extLst>
      <p:ext uri="{BB962C8B-B14F-4D97-AF65-F5344CB8AC3E}">
        <p14:creationId xmlns:p14="http://schemas.microsoft.com/office/powerpoint/2010/main" val="3889028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13E6-C00B-4A37-8896-85ED45E6974A}" type="slidenum">
              <a:rPr lang="en-US" smtClean="0"/>
              <a:t>13</a:t>
            </a:fld>
            <a:endParaRPr lang="en-US"/>
          </a:p>
        </p:txBody>
      </p:sp>
    </p:spTree>
    <p:extLst>
      <p:ext uri="{BB962C8B-B14F-4D97-AF65-F5344CB8AC3E}">
        <p14:creationId xmlns:p14="http://schemas.microsoft.com/office/powerpoint/2010/main" val="2182039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13E6-C00B-4A37-8896-85ED45E6974A}" type="slidenum">
              <a:rPr lang="en-US" smtClean="0"/>
              <a:t>14</a:t>
            </a:fld>
            <a:endParaRPr lang="en-US"/>
          </a:p>
        </p:txBody>
      </p:sp>
    </p:spTree>
    <p:extLst>
      <p:ext uri="{BB962C8B-B14F-4D97-AF65-F5344CB8AC3E}">
        <p14:creationId xmlns:p14="http://schemas.microsoft.com/office/powerpoint/2010/main" val="1109882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13E6-C00B-4A37-8896-85ED45E6974A}" type="slidenum">
              <a:rPr lang="en-US" smtClean="0"/>
              <a:t>15</a:t>
            </a:fld>
            <a:endParaRPr lang="en-US"/>
          </a:p>
        </p:txBody>
      </p:sp>
    </p:spTree>
    <p:extLst>
      <p:ext uri="{BB962C8B-B14F-4D97-AF65-F5344CB8AC3E}">
        <p14:creationId xmlns:p14="http://schemas.microsoft.com/office/powerpoint/2010/main" val="266858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13E6-C00B-4A37-8896-85ED45E6974A}" type="slidenum">
              <a:rPr lang="en-US" smtClean="0"/>
              <a:t>16</a:t>
            </a:fld>
            <a:endParaRPr lang="en-US"/>
          </a:p>
        </p:txBody>
      </p:sp>
    </p:spTree>
    <p:extLst>
      <p:ext uri="{BB962C8B-B14F-4D97-AF65-F5344CB8AC3E}">
        <p14:creationId xmlns:p14="http://schemas.microsoft.com/office/powerpoint/2010/main" val="191690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13E6-C00B-4A37-8896-85ED45E6974A}" type="slidenum">
              <a:rPr lang="en-US" smtClean="0"/>
              <a:t>17</a:t>
            </a:fld>
            <a:endParaRPr lang="en-US"/>
          </a:p>
        </p:txBody>
      </p:sp>
    </p:spTree>
    <p:extLst>
      <p:ext uri="{BB962C8B-B14F-4D97-AF65-F5344CB8AC3E}">
        <p14:creationId xmlns:p14="http://schemas.microsoft.com/office/powerpoint/2010/main" val="1788873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13E6-C00B-4A37-8896-85ED45E6974A}" type="slidenum">
              <a:rPr lang="en-US" smtClean="0"/>
              <a:t>18</a:t>
            </a:fld>
            <a:endParaRPr lang="en-US"/>
          </a:p>
        </p:txBody>
      </p:sp>
    </p:spTree>
    <p:extLst>
      <p:ext uri="{BB962C8B-B14F-4D97-AF65-F5344CB8AC3E}">
        <p14:creationId xmlns:p14="http://schemas.microsoft.com/office/powerpoint/2010/main" val="3542439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13E6-C00B-4A37-8896-85ED45E6974A}" type="slidenum">
              <a:rPr lang="en-US" smtClean="0"/>
              <a:t>19</a:t>
            </a:fld>
            <a:endParaRPr lang="en-US"/>
          </a:p>
        </p:txBody>
      </p:sp>
    </p:spTree>
    <p:extLst>
      <p:ext uri="{BB962C8B-B14F-4D97-AF65-F5344CB8AC3E}">
        <p14:creationId xmlns:p14="http://schemas.microsoft.com/office/powerpoint/2010/main" val="1403353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13E6-C00B-4A37-8896-85ED45E6974A}" type="slidenum">
              <a:rPr lang="en-US" smtClean="0"/>
              <a:t>20</a:t>
            </a:fld>
            <a:endParaRPr lang="en-US"/>
          </a:p>
        </p:txBody>
      </p:sp>
    </p:spTree>
    <p:extLst>
      <p:ext uri="{BB962C8B-B14F-4D97-AF65-F5344CB8AC3E}">
        <p14:creationId xmlns:p14="http://schemas.microsoft.com/office/powerpoint/2010/main" val="2050025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13E6-C00B-4A37-8896-85ED45E6974A}" type="slidenum">
              <a:rPr lang="en-US" smtClean="0"/>
              <a:t>3</a:t>
            </a:fld>
            <a:endParaRPr lang="en-US"/>
          </a:p>
        </p:txBody>
      </p:sp>
    </p:spTree>
    <p:extLst>
      <p:ext uri="{BB962C8B-B14F-4D97-AF65-F5344CB8AC3E}">
        <p14:creationId xmlns:p14="http://schemas.microsoft.com/office/powerpoint/2010/main" val="3546422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13E6-C00B-4A37-8896-85ED45E6974A}" type="slidenum">
              <a:rPr lang="en-US" smtClean="0"/>
              <a:t>21</a:t>
            </a:fld>
            <a:endParaRPr lang="en-US"/>
          </a:p>
        </p:txBody>
      </p:sp>
    </p:spTree>
    <p:extLst>
      <p:ext uri="{BB962C8B-B14F-4D97-AF65-F5344CB8AC3E}">
        <p14:creationId xmlns:p14="http://schemas.microsoft.com/office/powerpoint/2010/main" val="3699674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13E6-C00B-4A37-8896-85ED45E6974A}" type="slidenum">
              <a:rPr lang="en-US" smtClean="0"/>
              <a:t>22</a:t>
            </a:fld>
            <a:endParaRPr lang="en-US"/>
          </a:p>
        </p:txBody>
      </p:sp>
    </p:spTree>
    <p:extLst>
      <p:ext uri="{BB962C8B-B14F-4D97-AF65-F5344CB8AC3E}">
        <p14:creationId xmlns:p14="http://schemas.microsoft.com/office/powerpoint/2010/main" val="211656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13E6-C00B-4A37-8896-85ED45E6974A}" type="slidenum">
              <a:rPr lang="en-US" smtClean="0"/>
              <a:t>23</a:t>
            </a:fld>
            <a:endParaRPr lang="en-US"/>
          </a:p>
        </p:txBody>
      </p:sp>
    </p:spTree>
    <p:extLst>
      <p:ext uri="{BB962C8B-B14F-4D97-AF65-F5344CB8AC3E}">
        <p14:creationId xmlns:p14="http://schemas.microsoft.com/office/powerpoint/2010/main" val="2214599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13E6-C00B-4A37-8896-85ED45E6974A}" type="slidenum">
              <a:rPr lang="en-US" smtClean="0"/>
              <a:t>24</a:t>
            </a:fld>
            <a:endParaRPr lang="en-US"/>
          </a:p>
        </p:txBody>
      </p:sp>
    </p:spTree>
    <p:extLst>
      <p:ext uri="{BB962C8B-B14F-4D97-AF65-F5344CB8AC3E}">
        <p14:creationId xmlns:p14="http://schemas.microsoft.com/office/powerpoint/2010/main" val="2480854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13E6-C00B-4A37-8896-85ED45E6974A}" type="slidenum">
              <a:rPr lang="en-US" smtClean="0"/>
              <a:t>25</a:t>
            </a:fld>
            <a:endParaRPr lang="en-US"/>
          </a:p>
        </p:txBody>
      </p:sp>
    </p:spTree>
    <p:extLst>
      <p:ext uri="{BB962C8B-B14F-4D97-AF65-F5344CB8AC3E}">
        <p14:creationId xmlns:p14="http://schemas.microsoft.com/office/powerpoint/2010/main" val="343295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13E6-C00B-4A37-8896-85ED45E6974A}" type="slidenum">
              <a:rPr lang="en-US" smtClean="0"/>
              <a:t>26</a:t>
            </a:fld>
            <a:endParaRPr lang="en-US"/>
          </a:p>
        </p:txBody>
      </p:sp>
    </p:spTree>
    <p:extLst>
      <p:ext uri="{BB962C8B-B14F-4D97-AF65-F5344CB8AC3E}">
        <p14:creationId xmlns:p14="http://schemas.microsoft.com/office/powerpoint/2010/main" val="3979286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13E6-C00B-4A37-8896-85ED45E6974A}" type="slidenum">
              <a:rPr lang="en-US" smtClean="0"/>
              <a:t>27</a:t>
            </a:fld>
            <a:endParaRPr lang="en-US"/>
          </a:p>
        </p:txBody>
      </p:sp>
    </p:spTree>
    <p:extLst>
      <p:ext uri="{BB962C8B-B14F-4D97-AF65-F5344CB8AC3E}">
        <p14:creationId xmlns:p14="http://schemas.microsoft.com/office/powerpoint/2010/main" val="3518643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13E6-C00B-4A37-8896-85ED45E6974A}" type="slidenum">
              <a:rPr lang="en-US" smtClean="0"/>
              <a:t>4</a:t>
            </a:fld>
            <a:endParaRPr lang="en-US"/>
          </a:p>
        </p:txBody>
      </p:sp>
    </p:spTree>
    <p:extLst>
      <p:ext uri="{BB962C8B-B14F-4D97-AF65-F5344CB8AC3E}">
        <p14:creationId xmlns:p14="http://schemas.microsoft.com/office/powerpoint/2010/main" val="1155033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13E6-C00B-4A37-8896-85ED45E6974A}" type="slidenum">
              <a:rPr lang="en-US" smtClean="0"/>
              <a:t>5</a:t>
            </a:fld>
            <a:endParaRPr lang="en-US"/>
          </a:p>
        </p:txBody>
      </p:sp>
    </p:spTree>
    <p:extLst>
      <p:ext uri="{BB962C8B-B14F-4D97-AF65-F5344CB8AC3E}">
        <p14:creationId xmlns:p14="http://schemas.microsoft.com/office/powerpoint/2010/main" val="2777426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13E6-C00B-4A37-8896-85ED45E6974A}" type="slidenum">
              <a:rPr lang="en-US" smtClean="0"/>
              <a:t>6</a:t>
            </a:fld>
            <a:endParaRPr lang="en-US"/>
          </a:p>
        </p:txBody>
      </p:sp>
    </p:spTree>
    <p:extLst>
      <p:ext uri="{BB962C8B-B14F-4D97-AF65-F5344CB8AC3E}">
        <p14:creationId xmlns:p14="http://schemas.microsoft.com/office/powerpoint/2010/main" val="1585381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13E6-C00B-4A37-8896-85ED45E6974A}" type="slidenum">
              <a:rPr lang="en-US" smtClean="0"/>
              <a:t>7</a:t>
            </a:fld>
            <a:endParaRPr lang="en-US"/>
          </a:p>
        </p:txBody>
      </p:sp>
    </p:spTree>
    <p:extLst>
      <p:ext uri="{BB962C8B-B14F-4D97-AF65-F5344CB8AC3E}">
        <p14:creationId xmlns:p14="http://schemas.microsoft.com/office/powerpoint/2010/main" val="1205999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13E6-C00B-4A37-8896-85ED45E6974A}" type="slidenum">
              <a:rPr lang="en-US" smtClean="0"/>
              <a:t>8</a:t>
            </a:fld>
            <a:endParaRPr lang="en-US"/>
          </a:p>
        </p:txBody>
      </p:sp>
    </p:spTree>
    <p:extLst>
      <p:ext uri="{BB962C8B-B14F-4D97-AF65-F5344CB8AC3E}">
        <p14:creationId xmlns:p14="http://schemas.microsoft.com/office/powerpoint/2010/main" val="2974728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13E6-C00B-4A37-8896-85ED45E6974A}" type="slidenum">
              <a:rPr lang="en-US" smtClean="0"/>
              <a:t>9</a:t>
            </a:fld>
            <a:endParaRPr lang="en-US"/>
          </a:p>
        </p:txBody>
      </p:sp>
    </p:spTree>
    <p:extLst>
      <p:ext uri="{BB962C8B-B14F-4D97-AF65-F5344CB8AC3E}">
        <p14:creationId xmlns:p14="http://schemas.microsoft.com/office/powerpoint/2010/main" val="3693369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713E6-C00B-4A37-8896-85ED45E6974A}" type="slidenum">
              <a:rPr lang="en-US" smtClean="0"/>
              <a:t>10</a:t>
            </a:fld>
            <a:endParaRPr lang="en-US"/>
          </a:p>
        </p:txBody>
      </p:sp>
    </p:spTree>
    <p:extLst>
      <p:ext uri="{BB962C8B-B14F-4D97-AF65-F5344CB8AC3E}">
        <p14:creationId xmlns:p14="http://schemas.microsoft.com/office/powerpoint/2010/main" val="1951327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F6659-19EE-4F03-8FF6-5E86410E452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0B19E4-B1AD-492A-A2E6-8510320CEED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B3B8EF-4E14-4549-BBF1-A2608DD50301}"/>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B37456BD-31A9-4EC0-8B1C-3F883AB49796}"/>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BD5E4F3A-7C3C-41F3-A6B1-39C063EE7FFE}"/>
              </a:ext>
            </a:extLst>
          </p:cNvPr>
          <p:cNvSpPr>
            <a:spLocks noGrp="1"/>
          </p:cNvSpPr>
          <p:nvPr>
            <p:ph type="sldNum" sz="quarter" idx="12"/>
          </p:nvPr>
        </p:nvSpPr>
        <p:spPr/>
        <p:txBody>
          <a:bodyPr/>
          <a:lstStyle>
            <a:lvl1pPr>
              <a:defRPr/>
            </a:lvl1pPr>
          </a:lstStyle>
          <a:p>
            <a:fld id="{0221F755-B4B0-4A3E-AA96-69E1FA5CF666}" type="slidenum">
              <a:rPr lang="es-ES" altLang="en-US"/>
              <a:pPr/>
              <a:t>‹#›</a:t>
            </a:fld>
            <a:endParaRPr lang="es-ES" altLang="en-US"/>
          </a:p>
        </p:txBody>
      </p:sp>
    </p:spTree>
    <p:extLst>
      <p:ext uri="{BB962C8B-B14F-4D97-AF65-F5344CB8AC3E}">
        <p14:creationId xmlns:p14="http://schemas.microsoft.com/office/powerpoint/2010/main" val="2631860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13A6-B6C1-4CC9-B58D-2CCF642EFB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13FB7A-4E7A-4281-AF2D-0E56B81069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993C78-64F5-48C4-A1B2-3A589B25C306}"/>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4DBAAB59-7196-408E-8CFF-D5243AC6E485}"/>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D060034D-D505-4B79-90BC-D50EEBD94982}"/>
              </a:ext>
            </a:extLst>
          </p:cNvPr>
          <p:cNvSpPr>
            <a:spLocks noGrp="1"/>
          </p:cNvSpPr>
          <p:nvPr>
            <p:ph type="sldNum" sz="quarter" idx="12"/>
          </p:nvPr>
        </p:nvSpPr>
        <p:spPr/>
        <p:txBody>
          <a:bodyPr/>
          <a:lstStyle>
            <a:lvl1pPr>
              <a:defRPr/>
            </a:lvl1pPr>
          </a:lstStyle>
          <a:p>
            <a:fld id="{ACDBCDA5-2658-4572-B218-85B9887D4011}" type="slidenum">
              <a:rPr lang="es-ES" altLang="en-US"/>
              <a:pPr/>
              <a:t>‹#›</a:t>
            </a:fld>
            <a:endParaRPr lang="es-ES" altLang="en-US"/>
          </a:p>
        </p:txBody>
      </p:sp>
    </p:spTree>
    <p:extLst>
      <p:ext uri="{BB962C8B-B14F-4D97-AF65-F5344CB8AC3E}">
        <p14:creationId xmlns:p14="http://schemas.microsoft.com/office/powerpoint/2010/main" val="2112603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C59E6E-1CA7-4184-A4D1-6C50FAEB9BF3}"/>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15B163-00A8-4A47-95D9-1CDC2697A043}"/>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A1067D-D855-4288-B32B-E1649D02ADD0}"/>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4E45E665-174B-44D7-815C-8AAE2507DA10}"/>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0B457F0F-4E2C-4BD2-BE72-FA9A2717FD07}"/>
              </a:ext>
            </a:extLst>
          </p:cNvPr>
          <p:cNvSpPr>
            <a:spLocks noGrp="1"/>
          </p:cNvSpPr>
          <p:nvPr>
            <p:ph type="sldNum" sz="quarter" idx="12"/>
          </p:nvPr>
        </p:nvSpPr>
        <p:spPr/>
        <p:txBody>
          <a:bodyPr/>
          <a:lstStyle>
            <a:lvl1pPr>
              <a:defRPr/>
            </a:lvl1pPr>
          </a:lstStyle>
          <a:p>
            <a:fld id="{E29C1044-8EE0-49C5-A54F-2E5F9C2F08CC}" type="slidenum">
              <a:rPr lang="es-ES" altLang="en-US"/>
              <a:pPr/>
              <a:t>‹#›</a:t>
            </a:fld>
            <a:endParaRPr lang="es-ES" altLang="en-US"/>
          </a:p>
        </p:txBody>
      </p:sp>
    </p:spTree>
    <p:extLst>
      <p:ext uri="{BB962C8B-B14F-4D97-AF65-F5344CB8AC3E}">
        <p14:creationId xmlns:p14="http://schemas.microsoft.com/office/powerpoint/2010/main" val="44501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5AC4-3AB1-4D37-823D-2C0F70DC28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0AFE85-D0F8-4999-B001-087343E2A8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C574F-98C6-43E3-B3B2-224DC761520A}"/>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5C7C5127-1527-47CD-8B4D-793C590DAAB2}"/>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2B8F4E44-AF71-4ADB-A0E6-E240725976C5}"/>
              </a:ext>
            </a:extLst>
          </p:cNvPr>
          <p:cNvSpPr>
            <a:spLocks noGrp="1"/>
          </p:cNvSpPr>
          <p:nvPr>
            <p:ph type="sldNum" sz="quarter" idx="12"/>
          </p:nvPr>
        </p:nvSpPr>
        <p:spPr/>
        <p:txBody>
          <a:bodyPr/>
          <a:lstStyle>
            <a:lvl1pPr>
              <a:defRPr/>
            </a:lvl1pPr>
          </a:lstStyle>
          <a:p>
            <a:fld id="{22910547-E0C8-4AA4-9A35-423F1D800122}" type="slidenum">
              <a:rPr lang="es-ES" altLang="en-US"/>
              <a:pPr/>
              <a:t>‹#›</a:t>
            </a:fld>
            <a:endParaRPr lang="es-ES" altLang="en-US"/>
          </a:p>
        </p:txBody>
      </p:sp>
    </p:spTree>
    <p:extLst>
      <p:ext uri="{BB962C8B-B14F-4D97-AF65-F5344CB8AC3E}">
        <p14:creationId xmlns:p14="http://schemas.microsoft.com/office/powerpoint/2010/main" val="1419642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94521-E662-4B9F-A6E4-1AC6787506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BFC412-0B7D-4806-9A17-43BA9C0062D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8CF3125-37B1-4E69-8245-561D522880A0}"/>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FEBE0B85-99B0-4593-87FD-79DC6945E257}"/>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7C5BB9D5-8196-44D1-AC42-3B8B69F14BF4}"/>
              </a:ext>
            </a:extLst>
          </p:cNvPr>
          <p:cNvSpPr>
            <a:spLocks noGrp="1"/>
          </p:cNvSpPr>
          <p:nvPr>
            <p:ph type="sldNum" sz="quarter" idx="12"/>
          </p:nvPr>
        </p:nvSpPr>
        <p:spPr/>
        <p:txBody>
          <a:bodyPr/>
          <a:lstStyle>
            <a:lvl1pPr>
              <a:defRPr/>
            </a:lvl1pPr>
          </a:lstStyle>
          <a:p>
            <a:fld id="{2F9FA5A8-8642-413A-98BF-032E37AB9E27}" type="slidenum">
              <a:rPr lang="es-ES" altLang="en-US"/>
              <a:pPr/>
              <a:t>‹#›</a:t>
            </a:fld>
            <a:endParaRPr lang="es-ES" altLang="en-US"/>
          </a:p>
        </p:txBody>
      </p:sp>
    </p:spTree>
    <p:extLst>
      <p:ext uri="{BB962C8B-B14F-4D97-AF65-F5344CB8AC3E}">
        <p14:creationId xmlns:p14="http://schemas.microsoft.com/office/powerpoint/2010/main" val="175796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D2505-8310-4830-92AF-20A7C509ED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E2C58A-4EC9-45CC-B500-8321AE87FA73}"/>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FEFF5F-78A3-446D-B88B-22F95D3AA88C}"/>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0C8614-2B44-4D6F-9871-6DC5DF1FCA91}"/>
              </a:ext>
            </a:extLst>
          </p:cNvPr>
          <p:cNvSpPr>
            <a:spLocks noGrp="1"/>
          </p:cNvSpPr>
          <p:nvPr>
            <p:ph type="dt" sz="half" idx="10"/>
          </p:nvPr>
        </p:nvSpPr>
        <p:spPr/>
        <p:txBody>
          <a:bodyPr/>
          <a:lstStyle>
            <a:lvl1pPr>
              <a:defRPr/>
            </a:lvl1pPr>
          </a:lstStyle>
          <a:p>
            <a:endParaRPr lang="es-ES" altLang="en-US"/>
          </a:p>
        </p:txBody>
      </p:sp>
      <p:sp>
        <p:nvSpPr>
          <p:cNvPr id="6" name="Footer Placeholder 5">
            <a:extLst>
              <a:ext uri="{FF2B5EF4-FFF2-40B4-BE49-F238E27FC236}">
                <a16:creationId xmlns:a16="http://schemas.microsoft.com/office/drawing/2014/main" id="{06613DE5-5892-4FF4-8940-14E7E848230A}"/>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a16="http://schemas.microsoft.com/office/drawing/2014/main" id="{92FB2632-9473-447F-9D6E-F859443005D5}"/>
              </a:ext>
            </a:extLst>
          </p:cNvPr>
          <p:cNvSpPr>
            <a:spLocks noGrp="1"/>
          </p:cNvSpPr>
          <p:nvPr>
            <p:ph type="sldNum" sz="quarter" idx="12"/>
          </p:nvPr>
        </p:nvSpPr>
        <p:spPr/>
        <p:txBody>
          <a:bodyPr/>
          <a:lstStyle>
            <a:lvl1pPr>
              <a:defRPr/>
            </a:lvl1pPr>
          </a:lstStyle>
          <a:p>
            <a:fld id="{B8D111F8-45CF-4B67-AE5B-18F62E9CEE75}" type="slidenum">
              <a:rPr lang="es-ES" altLang="en-US"/>
              <a:pPr/>
              <a:t>‹#›</a:t>
            </a:fld>
            <a:endParaRPr lang="es-ES" altLang="en-US"/>
          </a:p>
        </p:txBody>
      </p:sp>
    </p:spTree>
    <p:extLst>
      <p:ext uri="{BB962C8B-B14F-4D97-AF65-F5344CB8AC3E}">
        <p14:creationId xmlns:p14="http://schemas.microsoft.com/office/powerpoint/2010/main" val="524285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0DC83-AB48-481A-ACB8-56210CB5324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993DC6-BBB5-4D58-ADA8-BC2CEE3B178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DEA3B1-4937-4D01-8467-5FE603406AD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81B6FD-5849-4CD2-ADDC-687EDC2C5A2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30A674-A17B-4161-A510-463222E3E56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D41575-7D56-4A1A-974B-47A121733CCD}"/>
              </a:ext>
            </a:extLst>
          </p:cNvPr>
          <p:cNvSpPr>
            <a:spLocks noGrp="1"/>
          </p:cNvSpPr>
          <p:nvPr>
            <p:ph type="dt" sz="half" idx="10"/>
          </p:nvPr>
        </p:nvSpPr>
        <p:spPr/>
        <p:txBody>
          <a:bodyPr/>
          <a:lstStyle>
            <a:lvl1pPr>
              <a:defRPr/>
            </a:lvl1pPr>
          </a:lstStyle>
          <a:p>
            <a:endParaRPr lang="es-ES" altLang="en-US"/>
          </a:p>
        </p:txBody>
      </p:sp>
      <p:sp>
        <p:nvSpPr>
          <p:cNvPr id="8" name="Footer Placeholder 7">
            <a:extLst>
              <a:ext uri="{FF2B5EF4-FFF2-40B4-BE49-F238E27FC236}">
                <a16:creationId xmlns:a16="http://schemas.microsoft.com/office/drawing/2014/main" id="{8EC83F79-D4F3-456E-B459-F227F020ACC2}"/>
              </a:ext>
            </a:extLst>
          </p:cNvPr>
          <p:cNvSpPr>
            <a:spLocks noGrp="1"/>
          </p:cNvSpPr>
          <p:nvPr>
            <p:ph type="ftr" sz="quarter" idx="11"/>
          </p:nvPr>
        </p:nvSpPr>
        <p:spPr/>
        <p:txBody>
          <a:bodyPr/>
          <a:lstStyle>
            <a:lvl1pPr>
              <a:defRPr/>
            </a:lvl1pPr>
          </a:lstStyle>
          <a:p>
            <a:endParaRPr lang="es-ES" altLang="en-US"/>
          </a:p>
        </p:txBody>
      </p:sp>
      <p:sp>
        <p:nvSpPr>
          <p:cNvPr id="9" name="Slide Number Placeholder 8">
            <a:extLst>
              <a:ext uri="{FF2B5EF4-FFF2-40B4-BE49-F238E27FC236}">
                <a16:creationId xmlns:a16="http://schemas.microsoft.com/office/drawing/2014/main" id="{04B69644-24EF-4409-8E9C-2C9C92E29DAC}"/>
              </a:ext>
            </a:extLst>
          </p:cNvPr>
          <p:cNvSpPr>
            <a:spLocks noGrp="1"/>
          </p:cNvSpPr>
          <p:nvPr>
            <p:ph type="sldNum" sz="quarter" idx="12"/>
          </p:nvPr>
        </p:nvSpPr>
        <p:spPr/>
        <p:txBody>
          <a:bodyPr/>
          <a:lstStyle>
            <a:lvl1pPr>
              <a:defRPr/>
            </a:lvl1pPr>
          </a:lstStyle>
          <a:p>
            <a:fld id="{AE2CE348-3EBA-4187-B4C5-0C05FB6D61A6}" type="slidenum">
              <a:rPr lang="es-ES" altLang="en-US"/>
              <a:pPr/>
              <a:t>‹#›</a:t>
            </a:fld>
            <a:endParaRPr lang="es-ES" altLang="en-US"/>
          </a:p>
        </p:txBody>
      </p:sp>
    </p:spTree>
    <p:extLst>
      <p:ext uri="{BB962C8B-B14F-4D97-AF65-F5344CB8AC3E}">
        <p14:creationId xmlns:p14="http://schemas.microsoft.com/office/powerpoint/2010/main" val="675293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3209F-C1AA-47A3-8DAC-FC3915CC01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59AB3C-0989-40AC-B88B-6A3BCBF02E22}"/>
              </a:ext>
            </a:extLst>
          </p:cNvPr>
          <p:cNvSpPr>
            <a:spLocks noGrp="1"/>
          </p:cNvSpPr>
          <p:nvPr>
            <p:ph type="dt" sz="half" idx="10"/>
          </p:nvPr>
        </p:nvSpPr>
        <p:spPr/>
        <p:txBody>
          <a:bodyPr/>
          <a:lstStyle>
            <a:lvl1pPr>
              <a:defRPr/>
            </a:lvl1pPr>
          </a:lstStyle>
          <a:p>
            <a:endParaRPr lang="es-ES" altLang="en-US"/>
          </a:p>
        </p:txBody>
      </p:sp>
      <p:sp>
        <p:nvSpPr>
          <p:cNvPr id="4" name="Footer Placeholder 3">
            <a:extLst>
              <a:ext uri="{FF2B5EF4-FFF2-40B4-BE49-F238E27FC236}">
                <a16:creationId xmlns:a16="http://schemas.microsoft.com/office/drawing/2014/main" id="{CBD8AFB0-5F2B-4084-8D59-CC11BD56C992}"/>
              </a:ext>
            </a:extLst>
          </p:cNvPr>
          <p:cNvSpPr>
            <a:spLocks noGrp="1"/>
          </p:cNvSpPr>
          <p:nvPr>
            <p:ph type="ftr" sz="quarter" idx="11"/>
          </p:nvPr>
        </p:nvSpPr>
        <p:spPr/>
        <p:txBody>
          <a:bodyPr/>
          <a:lstStyle>
            <a:lvl1pPr>
              <a:defRPr/>
            </a:lvl1pPr>
          </a:lstStyle>
          <a:p>
            <a:endParaRPr lang="es-ES" altLang="en-US"/>
          </a:p>
        </p:txBody>
      </p:sp>
      <p:sp>
        <p:nvSpPr>
          <p:cNvPr id="5" name="Slide Number Placeholder 4">
            <a:extLst>
              <a:ext uri="{FF2B5EF4-FFF2-40B4-BE49-F238E27FC236}">
                <a16:creationId xmlns:a16="http://schemas.microsoft.com/office/drawing/2014/main" id="{8E022166-BAB4-49DE-ADD2-67B9BDC8E558}"/>
              </a:ext>
            </a:extLst>
          </p:cNvPr>
          <p:cNvSpPr>
            <a:spLocks noGrp="1"/>
          </p:cNvSpPr>
          <p:nvPr>
            <p:ph type="sldNum" sz="quarter" idx="12"/>
          </p:nvPr>
        </p:nvSpPr>
        <p:spPr/>
        <p:txBody>
          <a:bodyPr/>
          <a:lstStyle>
            <a:lvl1pPr>
              <a:defRPr/>
            </a:lvl1pPr>
          </a:lstStyle>
          <a:p>
            <a:fld id="{A0C8C803-B620-456F-ACDC-2F308053F49E}" type="slidenum">
              <a:rPr lang="es-ES" altLang="en-US"/>
              <a:pPr/>
              <a:t>‹#›</a:t>
            </a:fld>
            <a:endParaRPr lang="es-ES" altLang="en-US"/>
          </a:p>
        </p:txBody>
      </p:sp>
    </p:spTree>
    <p:extLst>
      <p:ext uri="{BB962C8B-B14F-4D97-AF65-F5344CB8AC3E}">
        <p14:creationId xmlns:p14="http://schemas.microsoft.com/office/powerpoint/2010/main" val="155910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6A3788-E35E-47DC-8C17-160090C7274A}"/>
              </a:ext>
            </a:extLst>
          </p:cNvPr>
          <p:cNvSpPr>
            <a:spLocks noGrp="1"/>
          </p:cNvSpPr>
          <p:nvPr>
            <p:ph type="dt" sz="half" idx="10"/>
          </p:nvPr>
        </p:nvSpPr>
        <p:spPr/>
        <p:txBody>
          <a:bodyPr/>
          <a:lstStyle>
            <a:lvl1pPr>
              <a:defRPr/>
            </a:lvl1pPr>
          </a:lstStyle>
          <a:p>
            <a:endParaRPr lang="es-ES" altLang="en-US"/>
          </a:p>
        </p:txBody>
      </p:sp>
      <p:sp>
        <p:nvSpPr>
          <p:cNvPr id="3" name="Footer Placeholder 2">
            <a:extLst>
              <a:ext uri="{FF2B5EF4-FFF2-40B4-BE49-F238E27FC236}">
                <a16:creationId xmlns:a16="http://schemas.microsoft.com/office/drawing/2014/main" id="{753CCC0B-5E8B-48E1-863E-12D6D0461FA1}"/>
              </a:ext>
            </a:extLst>
          </p:cNvPr>
          <p:cNvSpPr>
            <a:spLocks noGrp="1"/>
          </p:cNvSpPr>
          <p:nvPr>
            <p:ph type="ftr" sz="quarter" idx="11"/>
          </p:nvPr>
        </p:nvSpPr>
        <p:spPr/>
        <p:txBody>
          <a:bodyPr/>
          <a:lstStyle>
            <a:lvl1pPr>
              <a:defRPr/>
            </a:lvl1pPr>
          </a:lstStyle>
          <a:p>
            <a:endParaRPr lang="es-ES" altLang="en-US"/>
          </a:p>
        </p:txBody>
      </p:sp>
      <p:sp>
        <p:nvSpPr>
          <p:cNvPr id="4" name="Slide Number Placeholder 3">
            <a:extLst>
              <a:ext uri="{FF2B5EF4-FFF2-40B4-BE49-F238E27FC236}">
                <a16:creationId xmlns:a16="http://schemas.microsoft.com/office/drawing/2014/main" id="{01F14033-F550-484F-808C-D1A47AC05BF5}"/>
              </a:ext>
            </a:extLst>
          </p:cNvPr>
          <p:cNvSpPr>
            <a:spLocks noGrp="1"/>
          </p:cNvSpPr>
          <p:nvPr>
            <p:ph type="sldNum" sz="quarter" idx="12"/>
          </p:nvPr>
        </p:nvSpPr>
        <p:spPr/>
        <p:txBody>
          <a:bodyPr/>
          <a:lstStyle>
            <a:lvl1pPr>
              <a:defRPr/>
            </a:lvl1pPr>
          </a:lstStyle>
          <a:p>
            <a:fld id="{B3E579F1-ED84-4819-BC4C-B468AC61AD52}" type="slidenum">
              <a:rPr lang="es-ES" altLang="en-US"/>
              <a:pPr/>
              <a:t>‹#›</a:t>
            </a:fld>
            <a:endParaRPr lang="es-ES" altLang="en-US"/>
          </a:p>
        </p:txBody>
      </p:sp>
    </p:spTree>
    <p:extLst>
      <p:ext uri="{BB962C8B-B14F-4D97-AF65-F5344CB8AC3E}">
        <p14:creationId xmlns:p14="http://schemas.microsoft.com/office/powerpoint/2010/main" val="214288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B2008-51FB-456F-B744-1CCD6128A85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D1F5E9-D3B8-4B80-9D9B-BB59F144928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94F130-7D22-4086-AC6C-8547EF5A56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361B7F-777C-4967-91EF-7339A8DF3E6D}"/>
              </a:ext>
            </a:extLst>
          </p:cNvPr>
          <p:cNvSpPr>
            <a:spLocks noGrp="1"/>
          </p:cNvSpPr>
          <p:nvPr>
            <p:ph type="dt" sz="half" idx="10"/>
          </p:nvPr>
        </p:nvSpPr>
        <p:spPr/>
        <p:txBody>
          <a:bodyPr/>
          <a:lstStyle>
            <a:lvl1pPr>
              <a:defRPr/>
            </a:lvl1pPr>
          </a:lstStyle>
          <a:p>
            <a:endParaRPr lang="es-ES" altLang="en-US"/>
          </a:p>
        </p:txBody>
      </p:sp>
      <p:sp>
        <p:nvSpPr>
          <p:cNvPr id="6" name="Footer Placeholder 5">
            <a:extLst>
              <a:ext uri="{FF2B5EF4-FFF2-40B4-BE49-F238E27FC236}">
                <a16:creationId xmlns:a16="http://schemas.microsoft.com/office/drawing/2014/main" id="{9F0C62FB-C1B3-4DC2-8F6A-338A5BCBFEC3}"/>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a16="http://schemas.microsoft.com/office/drawing/2014/main" id="{88F79A8A-E892-49A7-B3F8-E02BD195EE2C}"/>
              </a:ext>
            </a:extLst>
          </p:cNvPr>
          <p:cNvSpPr>
            <a:spLocks noGrp="1"/>
          </p:cNvSpPr>
          <p:nvPr>
            <p:ph type="sldNum" sz="quarter" idx="12"/>
          </p:nvPr>
        </p:nvSpPr>
        <p:spPr/>
        <p:txBody>
          <a:bodyPr/>
          <a:lstStyle>
            <a:lvl1pPr>
              <a:defRPr/>
            </a:lvl1pPr>
          </a:lstStyle>
          <a:p>
            <a:fld id="{A8DE14DF-ABF3-4B02-A59B-A727C8C09E79}" type="slidenum">
              <a:rPr lang="es-ES" altLang="en-US"/>
              <a:pPr/>
              <a:t>‹#›</a:t>
            </a:fld>
            <a:endParaRPr lang="es-ES" altLang="en-US"/>
          </a:p>
        </p:txBody>
      </p:sp>
    </p:spTree>
    <p:extLst>
      <p:ext uri="{BB962C8B-B14F-4D97-AF65-F5344CB8AC3E}">
        <p14:creationId xmlns:p14="http://schemas.microsoft.com/office/powerpoint/2010/main" val="1819473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654D-0780-47D1-85E7-CA3D264EFE1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92AF8A-F665-46A0-8CAB-71DBD3C5D05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CCE7B8-3AC2-4CCD-99DB-8BAEF002BE3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FAA953-5995-4BD5-A54E-E4C735749785}"/>
              </a:ext>
            </a:extLst>
          </p:cNvPr>
          <p:cNvSpPr>
            <a:spLocks noGrp="1"/>
          </p:cNvSpPr>
          <p:nvPr>
            <p:ph type="dt" sz="half" idx="10"/>
          </p:nvPr>
        </p:nvSpPr>
        <p:spPr/>
        <p:txBody>
          <a:bodyPr/>
          <a:lstStyle>
            <a:lvl1pPr>
              <a:defRPr/>
            </a:lvl1pPr>
          </a:lstStyle>
          <a:p>
            <a:endParaRPr lang="es-ES" altLang="en-US"/>
          </a:p>
        </p:txBody>
      </p:sp>
      <p:sp>
        <p:nvSpPr>
          <p:cNvPr id="6" name="Footer Placeholder 5">
            <a:extLst>
              <a:ext uri="{FF2B5EF4-FFF2-40B4-BE49-F238E27FC236}">
                <a16:creationId xmlns:a16="http://schemas.microsoft.com/office/drawing/2014/main" id="{88833048-3C99-4A27-B916-8DF07A1734AE}"/>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a16="http://schemas.microsoft.com/office/drawing/2014/main" id="{3701BA24-0072-4ADC-8ADC-349A134DF495}"/>
              </a:ext>
            </a:extLst>
          </p:cNvPr>
          <p:cNvSpPr>
            <a:spLocks noGrp="1"/>
          </p:cNvSpPr>
          <p:nvPr>
            <p:ph type="sldNum" sz="quarter" idx="12"/>
          </p:nvPr>
        </p:nvSpPr>
        <p:spPr/>
        <p:txBody>
          <a:bodyPr/>
          <a:lstStyle>
            <a:lvl1pPr>
              <a:defRPr/>
            </a:lvl1pPr>
          </a:lstStyle>
          <a:p>
            <a:fld id="{FBA72962-6063-4E60-B131-646D0571C897}" type="slidenum">
              <a:rPr lang="es-ES" altLang="en-US"/>
              <a:pPr/>
              <a:t>‹#›</a:t>
            </a:fld>
            <a:endParaRPr lang="es-ES" altLang="en-US"/>
          </a:p>
        </p:txBody>
      </p:sp>
    </p:spTree>
    <p:extLst>
      <p:ext uri="{BB962C8B-B14F-4D97-AF65-F5344CB8AC3E}">
        <p14:creationId xmlns:p14="http://schemas.microsoft.com/office/powerpoint/2010/main" val="1717503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1C77B24-254C-4892-A2F2-DB240340B35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3B86F4B7-2CFE-4C5C-84B9-CB11D426B9F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743A50BA-80E5-4698-B65F-F018DD7C06A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n-US"/>
          </a:p>
        </p:txBody>
      </p:sp>
      <p:sp>
        <p:nvSpPr>
          <p:cNvPr id="1029" name="Rectangle 5">
            <a:extLst>
              <a:ext uri="{FF2B5EF4-FFF2-40B4-BE49-F238E27FC236}">
                <a16:creationId xmlns:a16="http://schemas.microsoft.com/office/drawing/2014/main" id="{2E3AAED6-2D47-4381-B039-AEA87F87818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en-US"/>
          </a:p>
        </p:txBody>
      </p:sp>
      <p:sp>
        <p:nvSpPr>
          <p:cNvPr id="1030" name="Rectangle 6">
            <a:extLst>
              <a:ext uri="{FF2B5EF4-FFF2-40B4-BE49-F238E27FC236}">
                <a16:creationId xmlns:a16="http://schemas.microsoft.com/office/drawing/2014/main" id="{9EA09782-489D-4910-8601-9C9A5B76585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DC6ED60-4832-429D-82EA-C1ADEBB26039}"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110">
            <a:extLst>
              <a:ext uri="{FF2B5EF4-FFF2-40B4-BE49-F238E27FC236}">
                <a16:creationId xmlns:a16="http://schemas.microsoft.com/office/drawing/2014/main" id="{67A1DA4D-8C00-4BBE-8FBB-E9F9FD5B684A}"/>
              </a:ext>
            </a:extLst>
          </p:cNvPr>
          <p:cNvSpPr txBox="1">
            <a:spLocks noChangeArrowheads="1"/>
          </p:cNvSpPr>
          <p:nvPr/>
        </p:nvSpPr>
        <p:spPr bwMode="auto">
          <a:xfrm>
            <a:off x="2627784" y="1700808"/>
            <a:ext cx="590465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 HOẠCH </a:t>
            </a:r>
            <a:br>
              <a:rPr lang="es-UY"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s-UY" alt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s-UY" altLang="en-US" sz="24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CHUYỂN ĐỔI SỐ NGÀNH TÀI NGUYÊN VÀ MÔI TRƯỜNG TỈNH HẬU GIANG, GIAI ĐOẠN 2021 - 2025</a:t>
            </a:r>
            <a:endParaRPr lang="es-ES" altLang="en-US" sz="24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127">
            <a:extLst>
              <a:ext uri="{FF2B5EF4-FFF2-40B4-BE49-F238E27FC236}">
                <a16:creationId xmlns:a16="http://schemas.microsoft.com/office/drawing/2014/main" id="{CC218760-D278-4D28-9A3C-2E6BF22ED137}"/>
              </a:ext>
            </a:extLst>
          </p:cNvPr>
          <p:cNvSpPr>
            <a:spLocks noChangeArrowheads="1"/>
          </p:cNvSpPr>
          <p:nvPr/>
        </p:nvSpPr>
        <p:spPr bwMode="auto">
          <a:xfrm>
            <a:off x="1907704" y="6380165"/>
            <a:ext cx="734481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a:solidFill>
                  <a:schemeClr val="bg1"/>
                </a:solidFill>
                <a:latin typeface="Times New Roman" panose="02020603050405020304" pitchFamily="18" charset="0"/>
                <a:cs typeface="Times New Roman" panose="02020603050405020304" pitchFamily="18" charset="0"/>
              </a:rPr>
              <a:t>CITHG – </a:t>
            </a:r>
            <a:r>
              <a:rPr lang="es-UY" altLang="en-US" sz="1800" b="1" dirty="0" err="1">
                <a:solidFill>
                  <a:schemeClr val="bg1"/>
                </a:solidFill>
                <a:latin typeface="Times New Roman" panose="02020603050405020304" pitchFamily="18" charset="0"/>
                <a:cs typeface="Times New Roman" panose="02020603050405020304" pitchFamily="18" charset="0"/>
              </a:rPr>
              <a:t>Trung</a:t>
            </a:r>
            <a:r>
              <a:rPr lang="es-UY" altLang="en-US" sz="1800" b="1" dirty="0">
                <a:solidFill>
                  <a:schemeClr val="bg1"/>
                </a:solidFill>
                <a:latin typeface="Times New Roman" panose="02020603050405020304" pitchFamily="18" charset="0"/>
                <a:cs typeface="Times New Roman" panose="02020603050405020304" pitchFamily="18" charset="0"/>
              </a:rPr>
              <a:t> </a:t>
            </a:r>
            <a:r>
              <a:rPr lang="es-UY" altLang="en-US" sz="1800" b="1" dirty="0" err="1">
                <a:solidFill>
                  <a:schemeClr val="bg1"/>
                </a:solidFill>
                <a:latin typeface="Times New Roman" panose="02020603050405020304" pitchFamily="18" charset="0"/>
                <a:cs typeface="Times New Roman" panose="02020603050405020304" pitchFamily="18" charset="0"/>
              </a:rPr>
              <a:t>tâm</a:t>
            </a:r>
            <a:r>
              <a:rPr lang="es-UY" altLang="en-US" sz="1800" b="1" dirty="0">
                <a:solidFill>
                  <a:schemeClr val="bg1"/>
                </a:solidFill>
                <a:latin typeface="Times New Roman" panose="02020603050405020304" pitchFamily="18" charset="0"/>
                <a:cs typeface="Times New Roman" panose="02020603050405020304" pitchFamily="18" charset="0"/>
              </a:rPr>
              <a:t> </a:t>
            </a:r>
            <a:r>
              <a:rPr lang="es-UY" altLang="en-US" sz="1800" b="1" dirty="0" err="1">
                <a:solidFill>
                  <a:schemeClr val="bg1"/>
                </a:solidFill>
                <a:latin typeface="Times New Roman" panose="02020603050405020304" pitchFamily="18" charset="0"/>
                <a:cs typeface="Times New Roman" panose="02020603050405020304" pitchFamily="18" charset="0"/>
              </a:rPr>
              <a:t>Công</a:t>
            </a:r>
            <a:r>
              <a:rPr lang="es-UY" altLang="en-US" sz="1800" b="1" dirty="0">
                <a:solidFill>
                  <a:schemeClr val="bg1"/>
                </a:solidFill>
                <a:latin typeface="Times New Roman" panose="02020603050405020304" pitchFamily="18" charset="0"/>
                <a:cs typeface="Times New Roman" panose="02020603050405020304" pitchFamily="18" charset="0"/>
              </a:rPr>
              <a:t> </a:t>
            </a:r>
            <a:r>
              <a:rPr lang="es-UY" altLang="en-US" sz="1800" b="1" dirty="0" err="1">
                <a:solidFill>
                  <a:schemeClr val="bg1"/>
                </a:solidFill>
                <a:latin typeface="Times New Roman" panose="02020603050405020304" pitchFamily="18" charset="0"/>
                <a:cs typeface="Times New Roman" panose="02020603050405020304" pitchFamily="18" charset="0"/>
              </a:rPr>
              <a:t>nghệ</a:t>
            </a:r>
            <a:r>
              <a:rPr lang="es-UY" altLang="en-US" sz="1800" b="1" dirty="0">
                <a:solidFill>
                  <a:schemeClr val="bg1"/>
                </a:solidFill>
                <a:latin typeface="Times New Roman" panose="02020603050405020304" pitchFamily="18" charset="0"/>
                <a:cs typeface="Times New Roman" panose="02020603050405020304" pitchFamily="18" charset="0"/>
              </a:rPr>
              <a:t> </a:t>
            </a:r>
            <a:r>
              <a:rPr lang="es-UY" altLang="en-US" sz="1800" b="1" dirty="0" err="1">
                <a:solidFill>
                  <a:schemeClr val="bg1"/>
                </a:solidFill>
                <a:latin typeface="Times New Roman" panose="02020603050405020304" pitchFamily="18" charset="0"/>
                <a:cs typeface="Times New Roman" panose="02020603050405020304" pitchFamily="18" charset="0"/>
              </a:rPr>
              <a:t>thông</a:t>
            </a:r>
            <a:r>
              <a:rPr lang="es-UY" altLang="en-US" sz="1800" b="1" dirty="0">
                <a:solidFill>
                  <a:schemeClr val="bg1"/>
                </a:solidFill>
                <a:latin typeface="Times New Roman" panose="02020603050405020304" pitchFamily="18" charset="0"/>
                <a:cs typeface="Times New Roman" panose="02020603050405020304" pitchFamily="18" charset="0"/>
              </a:rPr>
              <a:t> </a:t>
            </a:r>
            <a:r>
              <a:rPr lang="es-UY" altLang="en-US" sz="1800" b="1" dirty="0" err="1">
                <a:solidFill>
                  <a:schemeClr val="bg1"/>
                </a:solidFill>
                <a:latin typeface="Times New Roman" panose="02020603050405020304" pitchFamily="18" charset="0"/>
                <a:cs typeface="Times New Roman" panose="02020603050405020304" pitchFamily="18" charset="0"/>
              </a:rPr>
              <a:t>tin</a:t>
            </a:r>
            <a:r>
              <a:rPr lang="es-UY" altLang="en-US" sz="1800" b="1" dirty="0">
                <a:solidFill>
                  <a:schemeClr val="bg1"/>
                </a:solidFill>
                <a:latin typeface="Times New Roman" panose="02020603050405020304" pitchFamily="18" charset="0"/>
                <a:cs typeface="Times New Roman" panose="02020603050405020304" pitchFamily="18" charset="0"/>
              </a:rPr>
              <a:t> </a:t>
            </a:r>
            <a:r>
              <a:rPr lang="es-UY" altLang="en-US" sz="1800" b="1" dirty="0" err="1">
                <a:solidFill>
                  <a:schemeClr val="bg1"/>
                </a:solidFill>
                <a:latin typeface="Times New Roman" panose="02020603050405020304" pitchFamily="18" charset="0"/>
                <a:cs typeface="Times New Roman" panose="02020603050405020304" pitchFamily="18" charset="0"/>
              </a:rPr>
              <a:t>tài</a:t>
            </a:r>
            <a:r>
              <a:rPr lang="es-UY" altLang="en-US" sz="1800" b="1" dirty="0">
                <a:solidFill>
                  <a:schemeClr val="bg1"/>
                </a:solidFill>
                <a:latin typeface="Times New Roman" panose="02020603050405020304" pitchFamily="18" charset="0"/>
                <a:cs typeface="Times New Roman" panose="02020603050405020304" pitchFamily="18" charset="0"/>
              </a:rPr>
              <a:t> </a:t>
            </a:r>
            <a:r>
              <a:rPr lang="es-UY" altLang="en-US" sz="1800" b="1" dirty="0" err="1">
                <a:solidFill>
                  <a:schemeClr val="bg1"/>
                </a:solidFill>
                <a:latin typeface="Times New Roman" panose="02020603050405020304" pitchFamily="18" charset="0"/>
                <a:cs typeface="Times New Roman" panose="02020603050405020304" pitchFamily="18" charset="0"/>
              </a:rPr>
              <a:t>nguyên</a:t>
            </a:r>
            <a:r>
              <a:rPr lang="es-UY" altLang="en-US" sz="1800" b="1" dirty="0">
                <a:solidFill>
                  <a:schemeClr val="bg1"/>
                </a:solidFill>
                <a:latin typeface="Times New Roman" panose="02020603050405020304" pitchFamily="18" charset="0"/>
                <a:cs typeface="Times New Roman" panose="02020603050405020304" pitchFamily="18" charset="0"/>
              </a:rPr>
              <a:t> </a:t>
            </a:r>
            <a:r>
              <a:rPr lang="es-UY" altLang="en-US" sz="1800" b="1" dirty="0" err="1">
                <a:solidFill>
                  <a:schemeClr val="bg1"/>
                </a:solidFill>
                <a:latin typeface="Times New Roman" panose="02020603050405020304" pitchFamily="18" charset="0"/>
                <a:cs typeface="Times New Roman" panose="02020603050405020304" pitchFamily="18" charset="0"/>
              </a:rPr>
              <a:t>môi</a:t>
            </a:r>
            <a:r>
              <a:rPr lang="es-UY" altLang="en-US" sz="1800" b="1" dirty="0">
                <a:solidFill>
                  <a:schemeClr val="bg1"/>
                </a:solidFill>
                <a:latin typeface="Times New Roman" panose="02020603050405020304" pitchFamily="18" charset="0"/>
                <a:cs typeface="Times New Roman" panose="02020603050405020304" pitchFamily="18" charset="0"/>
              </a:rPr>
              <a:t> </a:t>
            </a:r>
            <a:r>
              <a:rPr lang="es-UY" altLang="en-US" sz="1800" b="1" dirty="0" err="1">
                <a:solidFill>
                  <a:schemeClr val="bg1"/>
                </a:solidFill>
                <a:latin typeface="Times New Roman" panose="02020603050405020304" pitchFamily="18" charset="0"/>
                <a:cs typeface="Times New Roman" panose="02020603050405020304" pitchFamily="18" charset="0"/>
              </a:rPr>
              <a:t>trường</a:t>
            </a:r>
            <a:endParaRPr lang="es-ES" altLang="en-US" sz="1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158" name="Rectangle 110">
            <a:extLst>
              <a:ext uri="{FF2B5EF4-FFF2-40B4-BE49-F238E27FC236}">
                <a16:creationId xmlns:a16="http://schemas.microsoft.com/office/drawing/2014/main" id="{202F66BC-6744-4E37-A00C-2EE1BD320266}"/>
              </a:ext>
            </a:extLst>
          </p:cNvPr>
          <p:cNvSpPr>
            <a:spLocks noGrp="1" noChangeArrowheads="1"/>
          </p:cNvSpPr>
          <p:nvPr>
            <p:ph type="ctrTitle"/>
          </p:nvPr>
        </p:nvSpPr>
        <p:spPr>
          <a:xfrm>
            <a:off x="579080" y="620688"/>
            <a:ext cx="7881352" cy="544513"/>
          </a:xfrm>
          <a:noFill/>
          <a:ln/>
        </p:spPr>
        <p:txBody>
          <a:bodyPr anchor="ctr"/>
          <a:lstStyle/>
          <a:p>
            <a:r>
              <a:rPr lang="es-UY" altLang="en-US" sz="2800" b="1" dirty="0">
                <a:solidFill>
                  <a:srgbClr val="0070C0"/>
                </a:solidFill>
                <a:latin typeface="Times New Roman" panose="02020603050405020304" pitchFamily="18" charset="0"/>
                <a:cs typeface="Times New Roman" panose="02020603050405020304" pitchFamily="18" charset="0"/>
              </a:rPr>
              <a:t>Mục tiêu chuyển đổi số ngành TNMT (tt)</a:t>
            </a:r>
            <a:endParaRPr lang="es-E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172" name="Rectangle 124">
            <a:extLst>
              <a:ext uri="{FF2B5EF4-FFF2-40B4-BE49-F238E27FC236}">
                <a16:creationId xmlns:a16="http://schemas.microsoft.com/office/drawing/2014/main" id="{3EA01EFE-6016-4EF1-B75B-7E73A5AF4C69}"/>
              </a:ext>
            </a:extLst>
          </p:cNvPr>
          <p:cNvSpPr>
            <a:spLocks noChangeArrowheads="1"/>
          </p:cNvSpPr>
          <p:nvPr/>
        </p:nvSpPr>
        <p:spPr bwMode="auto">
          <a:xfrm>
            <a:off x="611188" y="4652963"/>
            <a:ext cx="12969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3200" b="1" dirty="0">
                <a:solidFill>
                  <a:schemeClr val="bg1"/>
                </a:solidFill>
              </a:rPr>
              <a:t>Logo</a:t>
            </a:r>
            <a:endParaRPr lang="es-ES" altLang="en-US" sz="3200" b="1" dirty="0">
              <a:solidFill>
                <a:schemeClr val="bg1"/>
              </a:solidFill>
            </a:endParaRPr>
          </a:p>
        </p:txBody>
      </p:sp>
      <p:sp>
        <p:nvSpPr>
          <p:cNvPr id="7" name="Rectangle 127">
            <a:extLst>
              <a:ext uri="{FF2B5EF4-FFF2-40B4-BE49-F238E27FC236}">
                <a16:creationId xmlns:a16="http://schemas.microsoft.com/office/drawing/2014/main" id="{8227DEEF-C1ED-475F-8490-C25983E09F46}"/>
              </a:ext>
            </a:extLst>
          </p:cNvPr>
          <p:cNvSpPr>
            <a:spLocks noChangeArrowheads="1"/>
          </p:cNvSpPr>
          <p:nvPr/>
        </p:nvSpPr>
        <p:spPr bwMode="auto">
          <a:xfrm>
            <a:off x="215516" y="6237312"/>
            <a:ext cx="87129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a:solidFill>
                  <a:schemeClr val="tx1"/>
                </a:solidFill>
                <a:latin typeface="Times New Roman" panose="02020603050405020304" pitchFamily="18" charset="0"/>
                <a:cs typeface="Times New Roman" panose="02020603050405020304" pitchFamily="18" charset="0"/>
              </a:rPr>
              <a:t>CITHG – </a:t>
            </a:r>
            <a:r>
              <a:rPr lang="es-UY" altLang="en-US" sz="1800" b="1" dirty="0" err="1">
                <a:solidFill>
                  <a:schemeClr val="tx1"/>
                </a:solidFill>
                <a:latin typeface="Times New Roman" panose="02020603050405020304" pitchFamily="18" charset="0"/>
                <a:cs typeface="Times New Roman" panose="02020603050405020304" pitchFamily="18" charset="0"/>
              </a:rPr>
              <a:t>Trung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tâm</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Công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nghệ</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thông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tin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tài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nguyên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môi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trường</a:t>
            </a:r>
            <a:endParaRPr lang="es-ES" altLang="en-US" sz="1800" b="1" dirty="0">
              <a:solidFill>
                <a:schemeClr val="tx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B7BD847-42D6-42AC-BFBE-FCF026690E75}"/>
              </a:ext>
            </a:extLst>
          </p:cNvPr>
          <p:cNvSpPr txBox="1"/>
          <p:nvPr/>
        </p:nvSpPr>
        <p:spPr>
          <a:xfrm>
            <a:off x="93197" y="1649313"/>
            <a:ext cx="8957605" cy="3795911"/>
          </a:xfrm>
          <a:prstGeom prst="rect">
            <a:avLst/>
          </a:prstGeom>
          <a:noFill/>
        </p:spPr>
        <p:txBody>
          <a:bodyPr wrap="square">
            <a:spAutoFit/>
          </a:bodyPr>
          <a:lstStyle/>
          <a:p>
            <a:pPr indent="457200" algn="just">
              <a:spcBef>
                <a:spcPts val="1000"/>
              </a:spcBef>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9</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trắc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đạc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70%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minh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dung IoT</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indent="457200" algn="just">
              <a:spcBef>
                <a:spcPts val="1000"/>
              </a:spcBef>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80%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doanh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khai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thác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nền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tảng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doanh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645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172" name="Rectangle 124">
            <a:extLst>
              <a:ext uri="{FF2B5EF4-FFF2-40B4-BE49-F238E27FC236}">
                <a16:creationId xmlns:a16="http://schemas.microsoft.com/office/drawing/2014/main" id="{3EA01EFE-6016-4EF1-B75B-7E73A5AF4C69}"/>
              </a:ext>
            </a:extLst>
          </p:cNvPr>
          <p:cNvSpPr>
            <a:spLocks noChangeArrowheads="1"/>
          </p:cNvSpPr>
          <p:nvPr/>
        </p:nvSpPr>
        <p:spPr bwMode="auto">
          <a:xfrm>
            <a:off x="611188" y="4652963"/>
            <a:ext cx="12969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3200" b="1" dirty="0">
                <a:solidFill>
                  <a:schemeClr val="bg1"/>
                </a:solidFill>
              </a:rPr>
              <a:t>Logo</a:t>
            </a:r>
            <a:endParaRPr lang="es-ES" altLang="en-US" sz="3200" b="1" dirty="0">
              <a:solidFill>
                <a:schemeClr val="bg1"/>
              </a:solidFill>
            </a:endParaRPr>
          </a:p>
        </p:txBody>
      </p:sp>
      <p:sp>
        <p:nvSpPr>
          <p:cNvPr id="7" name="Rectangle 127">
            <a:extLst>
              <a:ext uri="{FF2B5EF4-FFF2-40B4-BE49-F238E27FC236}">
                <a16:creationId xmlns:a16="http://schemas.microsoft.com/office/drawing/2014/main" id="{8227DEEF-C1ED-475F-8490-C25983E09F46}"/>
              </a:ext>
            </a:extLst>
          </p:cNvPr>
          <p:cNvSpPr>
            <a:spLocks noChangeArrowheads="1"/>
          </p:cNvSpPr>
          <p:nvPr/>
        </p:nvSpPr>
        <p:spPr bwMode="auto">
          <a:xfrm>
            <a:off x="215516" y="6237312"/>
            <a:ext cx="87129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a:solidFill>
                  <a:schemeClr val="tx1"/>
                </a:solidFill>
                <a:latin typeface="Times New Roman" panose="02020603050405020304" pitchFamily="18" charset="0"/>
                <a:cs typeface="Times New Roman" panose="02020603050405020304" pitchFamily="18" charset="0"/>
              </a:rPr>
              <a:t>CITHG – </a:t>
            </a:r>
            <a:r>
              <a:rPr lang="es-UY" altLang="en-US" sz="1800" b="1" dirty="0" err="1">
                <a:solidFill>
                  <a:schemeClr val="tx1"/>
                </a:solidFill>
                <a:latin typeface="Times New Roman" panose="02020603050405020304" pitchFamily="18" charset="0"/>
                <a:cs typeface="Times New Roman" panose="02020603050405020304" pitchFamily="18" charset="0"/>
              </a:rPr>
              <a:t>Trung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tâm</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Công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nghệ</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thông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tin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tài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nguyên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môi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trường</a:t>
            </a:r>
            <a:endParaRPr lang="es-ES" altLang="en-US" sz="1800" b="1" dirty="0">
              <a:solidFill>
                <a:schemeClr val="tx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B7BD847-42D6-42AC-BFBE-FCF026690E75}"/>
              </a:ext>
            </a:extLst>
          </p:cNvPr>
          <p:cNvSpPr txBox="1"/>
          <p:nvPr/>
        </p:nvSpPr>
        <p:spPr>
          <a:xfrm>
            <a:off x="93197" y="1466001"/>
            <a:ext cx="8957605" cy="4483279"/>
          </a:xfrm>
          <a:prstGeom prst="rect">
            <a:avLst/>
          </a:prstGeom>
          <a:noFill/>
        </p:spPr>
        <p:txBody>
          <a:bodyPr wrap="square">
            <a:spAutoFit/>
          </a:bodyPr>
          <a:lstStyle/>
          <a:p>
            <a:pPr indent="457200" algn="just">
              <a:spcBef>
                <a:spcPts val="1000"/>
              </a:spcBef>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50%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indent="457200" algn="just">
              <a:spcBef>
                <a:spcPts val="1000"/>
              </a:spcBef>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(9)</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100%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huấn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bồi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huấn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bồi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indent="457200" algn="just">
              <a:spcBef>
                <a:spcPts val="1000"/>
              </a:spcBef>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100%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lao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cố</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8" name="Rectangle 110">
            <a:extLst>
              <a:ext uri="{FF2B5EF4-FFF2-40B4-BE49-F238E27FC236}">
                <a16:creationId xmlns:a16="http://schemas.microsoft.com/office/drawing/2014/main" id="{2A2B798B-5567-084E-B8B9-B1E6996C0A42}"/>
              </a:ext>
            </a:extLst>
          </p:cNvPr>
          <p:cNvSpPr txBox="1">
            <a:spLocks noChangeArrowheads="1"/>
          </p:cNvSpPr>
          <p:nvPr/>
        </p:nvSpPr>
        <p:spPr bwMode="auto">
          <a:xfrm>
            <a:off x="579080" y="620688"/>
            <a:ext cx="7881352"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2800" b="1" dirty="0">
                <a:solidFill>
                  <a:srgbClr val="0070C0"/>
                </a:solidFill>
                <a:latin typeface="Times New Roman" panose="02020603050405020304" pitchFamily="18" charset="0"/>
                <a:cs typeface="Times New Roman" panose="02020603050405020304" pitchFamily="18" charset="0"/>
              </a:rPr>
              <a:t>Mục tiêu chuyển đổi số ngành TNMT (tt)</a:t>
            </a:r>
            <a:endParaRPr lang="es-ES" altLang="en-US"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1257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172" name="Rectangle 124">
            <a:extLst>
              <a:ext uri="{FF2B5EF4-FFF2-40B4-BE49-F238E27FC236}">
                <a16:creationId xmlns:a16="http://schemas.microsoft.com/office/drawing/2014/main" id="{3EA01EFE-6016-4EF1-B75B-7E73A5AF4C69}"/>
              </a:ext>
            </a:extLst>
          </p:cNvPr>
          <p:cNvSpPr>
            <a:spLocks noChangeArrowheads="1"/>
          </p:cNvSpPr>
          <p:nvPr/>
        </p:nvSpPr>
        <p:spPr bwMode="auto">
          <a:xfrm>
            <a:off x="611188" y="4652963"/>
            <a:ext cx="12969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3200" b="1" dirty="0">
                <a:solidFill>
                  <a:schemeClr val="bg1"/>
                </a:solidFill>
              </a:rPr>
              <a:t>Logo</a:t>
            </a:r>
            <a:endParaRPr lang="es-ES" altLang="en-US" sz="3200" b="1" dirty="0">
              <a:solidFill>
                <a:schemeClr val="bg1"/>
              </a:solidFill>
            </a:endParaRPr>
          </a:p>
        </p:txBody>
      </p:sp>
      <p:sp>
        <p:nvSpPr>
          <p:cNvPr id="7" name="Rectangle 127">
            <a:extLst>
              <a:ext uri="{FF2B5EF4-FFF2-40B4-BE49-F238E27FC236}">
                <a16:creationId xmlns:a16="http://schemas.microsoft.com/office/drawing/2014/main" id="{8227DEEF-C1ED-475F-8490-C25983E09F46}"/>
              </a:ext>
            </a:extLst>
          </p:cNvPr>
          <p:cNvSpPr>
            <a:spLocks noChangeArrowheads="1"/>
          </p:cNvSpPr>
          <p:nvPr/>
        </p:nvSpPr>
        <p:spPr bwMode="auto">
          <a:xfrm>
            <a:off x="215516" y="6237312"/>
            <a:ext cx="87129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a:solidFill>
                  <a:schemeClr val="tx1"/>
                </a:solidFill>
                <a:latin typeface="Times New Roman" panose="02020603050405020304" pitchFamily="18" charset="0"/>
                <a:cs typeface="Times New Roman" panose="02020603050405020304" pitchFamily="18" charset="0"/>
              </a:rPr>
              <a:t>CITHG – </a:t>
            </a:r>
            <a:r>
              <a:rPr lang="es-UY" altLang="en-US" sz="1800" b="1" dirty="0" err="1">
                <a:solidFill>
                  <a:schemeClr val="tx1"/>
                </a:solidFill>
                <a:latin typeface="Times New Roman" panose="02020603050405020304" pitchFamily="18" charset="0"/>
                <a:cs typeface="Times New Roman" panose="02020603050405020304" pitchFamily="18" charset="0"/>
              </a:rPr>
              <a:t>Trung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tâm</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Công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nghệ</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thông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tin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tài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nguyên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môi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trường</a:t>
            </a:r>
            <a:endParaRPr lang="es-ES" altLang="en-US" sz="1800" b="1" dirty="0">
              <a:solidFill>
                <a:schemeClr val="tx1"/>
              </a:solidFill>
              <a:latin typeface="Times New Roman" panose="02020603050405020304" pitchFamily="18" charset="0"/>
              <a:cs typeface="Times New Roman" panose="02020603050405020304" pitchFamily="18" charset="0"/>
            </a:endParaRPr>
          </a:p>
        </p:txBody>
      </p:sp>
      <p:sp>
        <p:nvSpPr>
          <p:cNvPr id="8" name="Rectangle 110">
            <a:extLst>
              <a:ext uri="{FF2B5EF4-FFF2-40B4-BE49-F238E27FC236}">
                <a16:creationId xmlns:a16="http://schemas.microsoft.com/office/drawing/2014/main" id="{F1724BAB-DB54-EC4E-BC36-6A5F472A43D5}"/>
              </a:ext>
            </a:extLst>
          </p:cNvPr>
          <p:cNvSpPr txBox="1">
            <a:spLocks noChangeArrowheads="1"/>
          </p:cNvSpPr>
          <p:nvPr/>
        </p:nvSpPr>
        <p:spPr bwMode="auto">
          <a:xfrm>
            <a:off x="579080" y="620688"/>
            <a:ext cx="7881352"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2800" b="1" dirty="0">
                <a:solidFill>
                  <a:srgbClr val="0070C0"/>
                </a:solidFill>
                <a:latin typeface="Times New Roman" panose="02020603050405020304" pitchFamily="18" charset="0"/>
                <a:cs typeface="Times New Roman" panose="02020603050405020304" pitchFamily="18" charset="0"/>
              </a:rPr>
              <a:t>III. Một số nhiệm vụ cụ thể</a:t>
            </a:r>
            <a:endParaRPr lang="es-E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09220F2-0C0F-9E48-9D88-157E1A7A2FCB}"/>
              </a:ext>
            </a:extLst>
          </p:cNvPr>
          <p:cNvSpPr txBox="1"/>
          <p:nvPr/>
        </p:nvSpPr>
        <p:spPr>
          <a:xfrm>
            <a:off x="93197" y="1268760"/>
            <a:ext cx="8957605" cy="4821833"/>
          </a:xfrm>
          <a:prstGeom prst="rect">
            <a:avLst/>
          </a:prstGeom>
          <a:noFill/>
        </p:spPr>
        <p:txBody>
          <a:bodyPr wrap="square">
            <a:spAutoFit/>
          </a:bodyPr>
          <a:lstStyle/>
          <a:p>
            <a:pPr indent="457200" algn="just">
              <a:spcBef>
                <a:spcPts val="1000"/>
              </a:spcBef>
              <a:spcAft>
                <a:spcPts val="10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indent="457200" algn="just">
              <a:spcBef>
                <a:spcPts val="1000"/>
              </a:spcBef>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indent="457200" algn="just">
              <a:spcBef>
                <a:spcPts val="1000"/>
              </a:spcBef>
              <a:spcAft>
                <a:spcPts val="100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gồm</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chức</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nâng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nền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hẹp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191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172" name="Rectangle 124">
            <a:extLst>
              <a:ext uri="{FF2B5EF4-FFF2-40B4-BE49-F238E27FC236}">
                <a16:creationId xmlns:a16="http://schemas.microsoft.com/office/drawing/2014/main" id="{3EA01EFE-6016-4EF1-B75B-7E73A5AF4C69}"/>
              </a:ext>
            </a:extLst>
          </p:cNvPr>
          <p:cNvSpPr>
            <a:spLocks noChangeArrowheads="1"/>
          </p:cNvSpPr>
          <p:nvPr/>
        </p:nvSpPr>
        <p:spPr bwMode="auto">
          <a:xfrm>
            <a:off x="611188" y="4652963"/>
            <a:ext cx="12969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3200" b="1" dirty="0">
                <a:solidFill>
                  <a:schemeClr val="bg1"/>
                </a:solidFill>
              </a:rPr>
              <a:t>Logo</a:t>
            </a:r>
            <a:endParaRPr lang="es-ES" altLang="en-US" sz="3200" b="1" dirty="0">
              <a:solidFill>
                <a:schemeClr val="bg1"/>
              </a:solidFill>
            </a:endParaRPr>
          </a:p>
        </p:txBody>
      </p:sp>
      <p:sp>
        <p:nvSpPr>
          <p:cNvPr id="7" name="Rectangle 127">
            <a:extLst>
              <a:ext uri="{FF2B5EF4-FFF2-40B4-BE49-F238E27FC236}">
                <a16:creationId xmlns:a16="http://schemas.microsoft.com/office/drawing/2014/main" id="{8227DEEF-C1ED-475F-8490-C25983E09F46}"/>
              </a:ext>
            </a:extLst>
          </p:cNvPr>
          <p:cNvSpPr>
            <a:spLocks noChangeArrowheads="1"/>
          </p:cNvSpPr>
          <p:nvPr/>
        </p:nvSpPr>
        <p:spPr bwMode="auto">
          <a:xfrm>
            <a:off x="215516" y="6237312"/>
            <a:ext cx="87129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a:solidFill>
                  <a:schemeClr val="tx1"/>
                </a:solidFill>
                <a:latin typeface="Times New Roman" panose="02020603050405020304" pitchFamily="18" charset="0"/>
                <a:cs typeface="Times New Roman" panose="02020603050405020304" pitchFamily="18" charset="0"/>
              </a:rPr>
              <a:t>CITHG – </a:t>
            </a:r>
            <a:r>
              <a:rPr lang="es-UY" altLang="en-US" sz="1800" b="1" dirty="0" err="1">
                <a:solidFill>
                  <a:schemeClr val="tx1"/>
                </a:solidFill>
                <a:latin typeface="Times New Roman" panose="02020603050405020304" pitchFamily="18" charset="0"/>
                <a:cs typeface="Times New Roman" panose="02020603050405020304" pitchFamily="18" charset="0"/>
              </a:rPr>
              <a:t>Trung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tâm</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Công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nghệ</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thông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tin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tài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nguyên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môi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trường</a:t>
            </a:r>
            <a:endParaRPr lang="es-ES" altLang="en-US" sz="1800" b="1" dirty="0">
              <a:solidFill>
                <a:schemeClr val="tx1"/>
              </a:solidFill>
              <a:latin typeface="Times New Roman" panose="02020603050405020304" pitchFamily="18" charset="0"/>
              <a:cs typeface="Times New Roman" panose="02020603050405020304" pitchFamily="18" charset="0"/>
            </a:endParaRPr>
          </a:p>
        </p:txBody>
      </p:sp>
      <p:sp>
        <p:nvSpPr>
          <p:cNvPr id="8" name="Rectangle 110">
            <a:extLst>
              <a:ext uri="{FF2B5EF4-FFF2-40B4-BE49-F238E27FC236}">
                <a16:creationId xmlns:a16="http://schemas.microsoft.com/office/drawing/2014/main" id="{F1724BAB-DB54-EC4E-BC36-6A5F472A43D5}"/>
              </a:ext>
            </a:extLst>
          </p:cNvPr>
          <p:cNvSpPr txBox="1">
            <a:spLocks noChangeArrowheads="1"/>
          </p:cNvSpPr>
          <p:nvPr/>
        </p:nvSpPr>
        <p:spPr bwMode="auto">
          <a:xfrm>
            <a:off x="579080" y="620688"/>
            <a:ext cx="7881352"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2800" b="1" dirty="0">
                <a:solidFill>
                  <a:srgbClr val="0070C0"/>
                </a:solidFill>
                <a:latin typeface="Times New Roman" panose="02020603050405020304" pitchFamily="18" charset="0"/>
                <a:cs typeface="Times New Roman" panose="02020603050405020304" pitchFamily="18" charset="0"/>
              </a:rPr>
              <a:t>III. Một số nhiệm vụ cụ thể (tt)</a:t>
            </a:r>
            <a:endParaRPr lang="es-E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09220F2-0C0F-9E48-9D88-157E1A7A2FCB}"/>
              </a:ext>
            </a:extLst>
          </p:cNvPr>
          <p:cNvSpPr txBox="1"/>
          <p:nvPr/>
        </p:nvSpPr>
        <p:spPr>
          <a:xfrm>
            <a:off x="93197" y="1466001"/>
            <a:ext cx="8957605" cy="3272691"/>
          </a:xfrm>
          <a:prstGeom prst="rect">
            <a:avLst/>
          </a:prstGeom>
          <a:noFill/>
        </p:spPr>
        <p:txBody>
          <a:bodyPr wrap="square">
            <a:spAutoFit/>
          </a:bodyPr>
          <a:lstStyle/>
          <a:p>
            <a:pPr indent="457200" algn="just">
              <a:spcBef>
                <a:spcPts val="1000"/>
              </a:spcBef>
              <a:spcAft>
                <a:spcPts val="100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gồm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indent="457200" algn="just">
              <a:spcBef>
                <a:spcPts val="1000"/>
              </a:spcBef>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liệu</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mạng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7135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172" name="Rectangle 124">
            <a:extLst>
              <a:ext uri="{FF2B5EF4-FFF2-40B4-BE49-F238E27FC236}">
                <a16:creationId xmlns:a16="http://schemas.microsoft.com/office/drawing/2014/main" id="{3EA01EFE-6016-4EF1-B75B-7E73A5AF4C69}"/>
              </a:ext>
            </a:extLst>
          </p:cNvPr>
          <p:cNvSpPr>
            <a:spLocks noChangeArrowheads="1"/>
          </p:cNvSpPr>
          <p:nvPr/>
        </p:nvSpPr>
        <p:spPr bwMode="auto">
          <a:xfrm>
            <a:off x="611188" y="4652963"/>
            <a:ext cx="12969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3200" b="1" dirty="0">
                <a:solidFill>
                  <a:schemeClr val="bg1"/>
                </a:solidFill>
              </a:rPr>
              <a:t>Logo</a:t>
            </a:r>
            <a:endParaRPr lang="es-ES" altLang="en-US" sz="3200" b="1" dirty="0">
              <a:solidFill>
                <a:schemeClr val="bg1"/>
              </a:solidFill>
            </a:endParaRPr>
          </a:p>
        </p:txBody>
      </p:sp>
      <p:sp>
        <p:nvSpPr>
          <p:cNvPr id="7" name="Rectangle 127">
            <a:extLst>
              <a:ext uri="{FF2B5EF4-FFF2-40B4-BE49-F238E27FC236}">
                <a16:creationId xmlns:a16="http://schemas.microsoft.com/office/drawing/2014/main" id="{8227DEEF-C1ED-475F-8490-C25983E09F46}"/>
              </a:ext>
            </a:extLst>
          </p:cNvPr>
          <p:cNvSpPr>
            <a:spLocks noChangeArrowheads="1"/>
          </p:cNvSpPr>
          <p:nvPr/>
        </p:nvSpPr>
        <p:spPr bwMode="auto">
          <a:xfrm>
            <a:off x="215516" y="6237312"/>
            <a:ext cx="87129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a:solidFill>
                  <a:schemeClr val="tx1"/>
                </a:solidFill>
                <a:latin typeface="Times New Roman" panose="02020603050405020304" pitchFamily="18" charset="0"/>
                <a:cs typeface="Times New Roman" panose="02020603050405020304" pitchFamily="18" charset="0"/>
              </a:rPr>
              <a:t>CITHG – </a:t>
            </a:r>
            <a:r>
              <a:rPr lang="es-UY" altLang="en-US" sz="1800" b="1" dirty="0" err="1">
                <a:solidFill>
                  <a:schemeClr val="tx1"/>
                </a:solidFill>
                <a:latin typeface="Times New Roman" panose="02020603050405020304" pitchFamily="18" charset="0"/>
                <a:cs typeface="Times New Roman" panose="02020603050405020304" pitchFamily="18" charset="0"/>
              </a:rPr>
              <a:t>Trung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tâm</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Công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nghệ</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thông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tin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tài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nguyên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môi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trường</a:t>
            </a:r>
            <a:endParaRPr lang="es-ES" altLang="en-US" sz="1800" b="1" dirty="0">
              <a:solidFill>
                <a:schemeClr val="tx1"/>
              </a:solidFill>
              <a:latin typeface="Times New Roman" panose="02020603050405020304" pitchFamily="18" charset="0"/>
              <a:cs typeface="Times New Roman" panose="02020603050405020304" pitchFamily="18" charset="0"/>
            </a:endParaRPr>
          </a:p>
        </p:txBody>
      </p:sp>
      <p:sp>
        <p:nvSpPr>
          <p:cNvPr id="8" name="Rectangle 110">
            <a:extLst>
              <a:ext uri="{FF2B5EF4-FFF2-40B4-BE49-F238E27FC236}">
                <a16:creationId xmlns:a16="http://schemas.microsoft.com/office/drawing/2014/main" id="{50E07B48-11D1-5D42-B98A-F1E05E3D05D8}"/>
              </a:ext>
            </a:extLst>
          </p:cNvPr>
          <p:cNvSpPr txBox="1">
            <a:spLocks noChangeArrowheads="1"/>
          </p:cNvSpPr>
          <p:nvPr/>
        </p:nvSpPr>
        <p:spPr bwMode="auto">
          <a:xfrm>
            <a:off x="579080" y="620688"/>
            <a:ext cx="7881352"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2800" b="1" dirty="0">
                <a:solidFill>
                  <a:srgbClr val="0070C0"/>
                </a:solidFill>
                <a:latin typeface="Times New Roman" panose="02020603050405020304" pitchFamily="18" charset="0"/>
                <a:cs typeface="Times New Roman" panose="02020603050405020304" pitchFamily="18" charset="0"/>
              </a:rPr>
              <a:t>IV. Các giải pháp thực hiện</a:t>
            </a:r>
            <a:endParaRPr lang="es-E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754FC8E-6457-2F49-BA81-4165F0483289}"/>
              </a:ext>
            </a:extLst>
          </p:cNvPr>
          <p:cNvSpPr txBox="1"/>
          <p:nvPr/>
        </p:nvSpPr>
        <p:spPr>
          <a:xfrm>
            <a:off x="93197" y="1466001"/>
            <a:ext cx="8957605" cy="4739759"/>
          </a:xfrm>
          <a:prstGeom prst="rect">
            <a:avLst/>
          </a:prstGeom>
          <a:noFill/>
        </p:spPr>
        <p:txBody>
          <a:bodyPr wrap="square">
            <a:spAutoFit/>
          </a:bodyPr>
          <a:lstStyle/>
          <a:p>
            <a:pPr indent="457200" algn="just">
              <a:spcBef>
                <a:spcPts val="1000"/>
              </a:spcBef>
              <a:spcAft>
                <a:spcPts val="100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cải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lang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391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172" name="Rectangle 124">
            <a:extLst>
              <a:ext uri="{FF2B5EF4-FFF2-40B4-BE49-F238E27FC236}">
                <a16:creationId xmlns:a16="http://schemas.microsoft.com/office/drawing/2014/main" id="{3EA01EFE-6016-4EF1-B75B-7E73A5AF4C69}"/>
              </a:ext>
            </a:extLst>
          </p:cNvPr>
          <p:cNvSpPr>
            <a:spLocks noChangeArrowheads="1"/>
          </p:cNvSpPr>
          <p:nvPr/>
        </p:nvSpPr>
        <p:spPr bwMode="auto">
          <a:xfrm>
            <a:off x="611188" y="4652963"/>
            <a:ext cx="12969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3200" b="1" dirty="0">
                <a:solidFill>
                  <a:schemeClr val="bg1"/>
                </a:solidFill>
              </a:rPr>
              <a:t>Logo</a:t>
            </a:r>
            <a:endParaRPr lang="es-ES" altLang="en-US" sz="3200" b="1" dirty="0">
              <a:solidFill>
                <a:schemeClr val="bg1"/>
              </a:solidFill>
            </a:endParaRPr>
          </a:p>
        </p:txBody>
      </p:sp>
      <p:sp>
        <p:nvSpPr>
          <p:cNvPr id="7" name="Rectangle 127">
            <a:extLst>
              <a:ext uri="{FF2B5EF4-FFF2-40B4-BE49-F238E27FC236}">
                <a16:creationId xmlns:a16="http://schemas.microsoft.com/office/drawing/2014/main" id="{8227DEEF-C1ED-475F-8490-C25983E09F46}"/>
              </a:ext>
            </a:extLst>
          </p:cNvPr>
          <p:cNvSpPr>
            <a:spLocks noChangeArrowheads="1"/>
          </p:cNvSpPr>
          <p:nvPr/>
        </p:nvSpPr>
        <p:spPr bwMode="auto">
          <a:xfrm>
            <a:off x="215516" y="6237312"/>
            <a:ext cx="87129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a:solidFill>
                  <a:schemeClr val="tx1"/>
                </a:solidFill>
                <a:latin typeface="Times New Roman" panose="02020603050405020304" pitchFamily="18" charset="0"/>
                <a:cs typeface="Times New Roman" panose="02020603050405020304" pitchFamily="18" charset="0"/>
              </a:rPr>
              <a:t>CITHG – </a:t>
            </a:r>
            <a:r>
              <a:rPr lang="es-UY" altLang="en-US" sz="1800" b="1" dirty="0" err="1">
                <a:solidFill>
                  <a:schemeClr val="tx1"/>
                </a:solidFill>
                <a:latin typeface="Times New Roman" panose="02020603050405020304" pitchFamily="18" charset="0"/>
                <a:cs typeface="Times New Roman" panose="02020603050405020304" pitchFamily="18" charset="0"/>
              </a:rPr>
              <a:t>Trung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tâm</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Công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nghệ</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thông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tin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tài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nguyên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môi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trường</a:t>
            </a:r>
            <a:endParaRPr lang="es-ES" altLang="en-US" sz="1800" b="1" dirty="0">
              <a:solidFill>
                <a:schemeClr val="tx1"/>
              </a:solidFill>
              <a:latin typeface="Times New Roman" panose="02020603050405020304" pitchFamily="18" charset="0"/>
              <a:cs typeface="Times New Roman" panose="02020603050405020304" pitchFamily="18" charset="0"/>
            </a:endParaRPr>
          </a:p>
        </p:txBody>
      </p:sp>
      <p:sp>
        <p:nvSpPr>
          <p:cNvPr id="8" name="Rectangle 110">
            <a:extLst>
              <a:ext uri="{FF2B5EF4-FFF2-40B4-BE49-F238E27FC236}">
                <a16:creationId xmlns:a16="http://schemas.microsoft.com/office/drawing/2014/main" id="{50E07B48-11D1-5D42-B98A-F1E05E3D05D8}"/>
              </a:ext>
            </a:extLst>
          </p:cNvPr>
          <p:cNvSpPr txBox="1">
            <a:spLocks noChangeArrowheads="1"/>
          </p:cNvSpPr>
          <p:nvPr/>
        </p:nvSpPr>
        <p:spPr bwMode="auto">
          <a:xfrm>
            <a:off x="579080" y="620688"/>
            <a:ext cx="7881352"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2800" b="1" dirty="0">
                <a:solidFill>
                  <a:srgbClr val="0070C0"/>
                </a:solidFill>
                <a:latin typeface="Times New Roman" panose="02020603050405020304" pitchFamily="18" charset="0"/>
                <a:cs typeface="Times New Roman" panose="02020603050405020304" pitchFamily="18" charset="0"/>
              </a:rPr>
              <a:t>IV. Các giải pháp thực hiện (tt)</a:t>
            </a:r>
            <a:endParaRPr lang="es-E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754FC8E-6457-2F49-BA81-4165F0483289}"/>
              </a:ext>
            </a:extLst>
          </p:cNvPr>
          <p:cNvSpPr txBox="1"/>
          <p:nvPr/>
        </p:nvSpPr>
        <p:spPr>
          <a:xfrm>
            <a:off x="93197" y="1466001"/>
            <a:ext cx="8957605" cy="3447098"/>
          </a:xfrm>
          <a:prstGeom prst="rect">
            <a:avLst/>
          </a:prstGeom>
          <a:noFill/>
        </p:spPr>
        <p:txBody>
          <a:bodyPr wrap="square">
            <a:spAutoFit/>
          </a:bodyPr>
          <a:lstStyle/>
          <a:p>
            <a:pPr indent="457200" algn="just">
              <a:spcBef>
                <a:spcPts val="1000"/>
              </a:spcBef>
              <a:spcAft>
                <a:spcPts val="100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hạ</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tầng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CNTT.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IPv4 sang IPv6 </a:t>
            </a:r>
            <a:r>
              <a:rPr lang="vi-VN" sz="2800" dirty="0">
                <a:latin typeface="Times New Roman" panose="02020603050405020304" pitchFamily="18" charset="0"/>
                <a:cs typeface="Times New Roman" panose="02020603050405020304" pitchFamily="18" charset="0"/>
              </a:rPr>
              <a:t>theo Kế hoạch số 83/KH-UBND ngày 29/4/2021</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ngành</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931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172" name="Rectangle 124">
            <a:extLst>
              <a:ext uri="{FF2B5EF4-FFF2-40B4-BE49-F238E27FC236}">
                <a16:creationId xmlns:a16="http://schemas.microsoft.com/office/drawing/2014/main" id="{3EA01EFE-6016-4EF1-B75B-7E73A5AF4C69}"/>
              </a:ext>
            </a:extLst>
          </p:cNvPr>
          <p:cNvSpPr>
            <a:spLocks noChangeArrowheads="1"/>
          </p:cNvSpPr>
          <p:nvPr/>
        </p:nvSpPr>
        <p:spPr bwMode="auto">
          <a:xfrm>
            <a:off x="611188" y="4652963"/>
            <a:ext cx="12969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3200" b="1" dirty="0">
                <a:solidFill>
                  <a:schemeClr val="bg1"/>
                </a:solidFill>
              </a:rPr>
              <a:t>Logo</a:t>
            </a:r>
            <a:endParaRPr lang="es-ES" altLang="en-US" sz="3200" b="1" dirty="0">
              <a:solidFill>
                <a:schemeClr val="bg1"/>
              </a:solidFill>
            </a:endParaRPr>
          </a:p>
        </p:txBody>
      </p:sp>
      <p:sp>
        <p:nvSpPr>
          <p:cNvPr id="7" name="Rectangle 127">
            <a:extLst>
              <a:ext uri="{FF2B5EF4-FFF2-40B4-BE49-F238E27FC236}">
                <a16:creationId xmlns:a16="http://schemas.microsoft.com/office/drawing/2014/main" id="{8227DEEF-C1ED-475F-8490-C25983E09F46}"/>
              </a:ext>
            </a:extLst>
          </p:cNvPr>
          <p:cNvSpPr>
            <a:spLocks noChangeArrowheads="1"/>
          </p:cNvSpPr>
          <p:nvPr/>
        </p:nvSpPr>
        <p:spPr bwMode="auto">
          <a:xfrm>
            <a:off x="215516" y="6237312"/>
            <a:ext cx="87129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a:solidFill>
                  <a:schemeClr val="tx1"/>
                </a:solidFill>
                <a:latin typeface="Times New Roman" panose="02020603050405020304" pitchFamily="18" charset="0"/>
                <a:cs typeface="Times New Roman" panose="02020603050405020304" pitchFamily="18" charset="0"/>
              </a:rPr>
              <a:t>CITHG – </a:t>
            </a:r>
            <a:r>
              <a:rPr lang="es-UY" altLang="en-US" sz="1800" b="1" dirty="0" err="1">
                <a:solidFill>
                  <a:schemeClr val="tx1"/>
                </a:solidFill>
                <a:latin typeface="Times New Roman" panose="02020603050405020304" pitchFamily="18" charset="0"/>
                <a:cs typeface="Times New Roman" panose="02020603050405020304" pitchFamily="18" charset="0"/>
              </a:rPr>
              <a:t>Trung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tâm</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Công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nghệ</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thông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tin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tài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nguyên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môi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trường</a:t>
            </a:r>
            <a:endParaRPr lang="es-ES" altLang="en-US" sz="1800" b="1" dirty="0">
              <a:solidFill>
                <a:schemeClr val="tx1"/>
              </a:solidFill>
              <a:latin typeface="Times New Roman" panose="02020603050405020304" pitchFamily="18" charset="0"/>
              <a:cs typeface="Times New Roman" panose="02020603050405020304" pitchFamily="18" charset="0"/>
            </a:endParaRPr>
          </a:p>
        </p:txBody>
      </p:sp>
      <p:sp>
        <p:nvSpPr>
          <p:cNvPr id="8" name="Rectangle 110">
            <a:extLst>
              <a:ext uri="{FF2B5EF4-FFF2-40B4-BE49-F238E27FC236}">
                <a16:creationId xmlns:a16="http://schemas.microsoft.com/office/drawing/2014/main" id="{50E07B48-11D1-5D42-B98A-F1E05E3D05D8}"/>
              </a:ext>
            </a:extLst>
          </p:cNvPr>
          <p:cNvSpPr txBox="1">
            <a:spLocks noChangeArrowheads="1"/>
          </p:cNvSpPr>
          <p:nvPr/>
        </p:nvSpPr>
        <p:spPr bwMode="auto">
          <a:xfrm>
            <a:off x="579080" y="620688"/>
            <a:ext cx="7881352"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2800" b="1" dirty="0">
                <a:solidFill>
                  <a:srgbClr val="0070C0"/>
                </a:solidFill>
                <a:latin typeface="Times New Roman" panose="02020603050405020304" pitchFamily="18" charset="0"/>
                <a:cs typeface="Times New Roman" panose="02020603050405020304" pitchFamily="18" charset="0"/>
              </a:rPr>
              <a:t>IV. Các giải pháp thực hiện (tt)</a:t>
            </a:r>
            <a:endParaRPr lang="es-E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754FC8E-6457-2F49-BA81-4165F0483289}"/>
              </a:ext>
            </a:extLst>
          </p:cNvPr>
          <p:cNvSpPr txBox="1"/>
          <p:nvPr/>
        </p:nvSpPr>
        <p:spPr>
          <a:xfrm>
            <a:off x="93197" y="1466001"/>
            <a:ext cx="8957605" cy="4565352"/>
          </a:xfrm>
          <a:prstGeom prst="rect">
            <a:avLst/>
          </a:prstGeom>
          <a:noFill/>
        </p:spPr>
        <p:txBody>
          <a:bodyPr wrap="square">
            <a:spAutoFit/>
          </a:bodyPr>
          <a:lstStyle/>
          <a:p>
            <a:pPr indent="457200" algn="just">
              <a:spcBef>
                <a:spcPts val="1000"/>
              </a:spcBef>
              <a:spcAft>
                <a:spcPts val="100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hạ</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tầng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liệu</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ngành</a:t>
            </a:r>
            <a:r>
              <a:rPr lang="en-US" sz="2800" dirty="0">
                <a:latin typeface="Times New Roman" panose="02020603050405020304" pitchFamily="18" charset="0"/>
                <a:cs typeface="Times New Roman" panose="02020603050405020304" pitchFamily="18" charset="0"/>
              </a:rPr>
              <a:t> TNMT.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CSDL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CSDL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TNMT.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TNMT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a:t>
            </a:r>
          </a:p>
          <a:p>
            <a:pPr indent="457200" algn="just">
              <a:spcBef>
                <a:spcPts val="1000"/>
              </a:spcBef>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36076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172" name="Rectangle 124">
            <a:extLst>
              <a:ext uri="{FF2B5EF4-FFF2-40B4-BE49-F238E27FC236}">
                <a16:creationId xmlns:a16="http://schemas.microsoft.com/office/drawing/2014/main" id="{3EA01EFE-6016-4EF1-B75B-7E73A5AF4C69}"/>
              </a:ext>
            </a:extLst>
          </p:cNvPr>
          <p:cNvSpPr>
            <a:spLocks noChangeArrowheads="1"/>
          </p:cNvSpPr>
          <p:nvPr/>
        </p:nvSpPr>
        <p:spPr bwMode="auto">
          <a:xfrm>
            <a:off x="611188" y="4652963"/>
            <a:ext cx="12969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3200" b="1" dirty="0">
                <a:solidFill>
                  <a:schemeClr val="bg1"/>
                </a:solidFill>
              </a:rPr>
              <a:t>Logo</a:t>
            </a:r>
            <a:endParaRPr lang="es-ES" altLang="en-US" sz="3200" b="1" dirty="0">
              <a:solidFill>
                <a:schemeClr val="bg1"/>
              </a:solidFill>
            </a:endParaRPr>
          </a:p>
        </p:txBody>
      </p:sp>
      <p:sp>
        <p:nvSpPr>
          <p:cNvPr id="7" name="Rectangle 127">
            <a:extLst>
              <a:ext uri="{FF2B5EF4-FFF2-40B4-BE49-F238E27FC236}">
                <a16:creationId xmlns:a16="http://schemas.microsoft.com/office/drawing/2014/main" id="{8227DEEF-C1ED-475F-8490-C25983E09F46}"/>
              </a:ext>
            </a:extLst>
          </p:cNvPr>
          <p:cNvSpPr>
            <a:spLocks noChangeArrowheads="1"/>
          </p:cNvSpPr>
          <p:nvPr/>
        </p:nvSpPr>
        <p:spPr bwMode="auto">
          <a:xfrm>
            <a:off x="215516" y="6237312"/>
            <a:ext cx="87129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a:solidFill>
                  <a:schemeClr val="tx1"/>
                </a:solidFill>
                <a:latin typeface="Times New Roman" panose="02020603050405020304" pitchFamily="18" charset="0"/>
                <a:cs typeface="Times New Roman" panose="02020603050405020304" pitchFamily="18" charset="0"/>
              </a:rPr>
              <a:t>CITHG – </a:t>
            </a:r>
            <a:r>
              <a:rPr lang="es-UY" altLang="en-US" sz="1800" b="1" dirty="0" err="1">
                <a:solidFill>
                  <a:schemeClr val="tx1"/>
                </a:solidFill>
                <a:latin typeface="Times New Roman" panose="02020603050405020304" pitchFamily="18" charset="0"/>
                <a:cs typeface="Times New Roman" panose="02020603050405020304" pitchFamily="18" charset="0"/>
              </a:rPr>
              <a:t>Trung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tâm</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Công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nghệ</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thông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tin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tài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nguyên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môi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trường</a:t>
            </a:r>
            <a:endParaRPr lang="es-ES" altLang="en-US" sz="1800" b="1" dirty="0">
              <a:solidFill>
                <a:schemeClr val="tx1"/>
              </a:solidFill>
              <a:latin typeface="Times New Roman" panose="02020603050405020304" pitchFamily="18" charset="0"/>
              <a:cs typeface="Times New Roman" panose="02020603050405020304" pitchFamily="18" charset="0"/>
            </a:endParaRPr>
          </a:p>
        </p:txBody>
      </p:sp>
      <p:sp>
        <p:nvSpPr>
          <p:cNvPr id="8" name="Rectangle 110">
            <a:extLst>
              <a:ext uri="{FF2B5EF4-FFF2-40B4-BE49-F238E27FC236}">
                <a16:creationId xmlns:a16="http://schemas.microsoft.com/office/drawing/2014/main" id="{50E07B48-11D1-5D42-B98A-F1E05E3D05D8}"/>
              </a:ext>
            </a:extLst>
          </p:cNvPr>
          <p:cNvSpPr txBox="1">
            <a:spLocks noChangeArrowheads="1"/>
          </p:cNvSpPr>
          <p:nvPr/>
        </p:nvSpPr>
        <p:spPr bwMode="auto">
          <a:xfrm>
            <a:off x="579080" y="620688"/>
            <a:ext cx="7881352"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2800" b="1" dirty="0">
                <a:solidFill>
                  <a:srgbClr val="0070C0"/>
                </a:solidFill>
                <a:latin typeface="Times New Roman" panose="02020603050405020304" pitchFamily="18" charset="0"/>
                <a:cs typeface="Times New Roman" panose="02020603050405020304" pitchFamily="18" charset="0"/>
              </a:rPr>
              <a:t>IV. Các giải pháp thực hiện (tt)</a:t>
            </a:r>
            <a:endParaRPr lang="es-E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754FC8E-6457-2F49-BA81-4165F0483289}"/>
              </a:ext>
            </a:extLst>
          </p:cNvPr>
          <p:cNvSpPr txBox="1"/>
          <p:nvPr/>
        </p:nvSpPr>
        <p:spPr>
          <a:xfrm>
            <a:off x="93197" y="1466001"/>
            <a:ext cx="8957605" cy="3877985"/>
          </a:xfrm>
          <a:prstGeom prst="rect">
            <a:avLst/>
          </a:prstGeom>
          <a:noFill/>
        </p:spPr>
        <p:txBody>
          <a:bodyPr wrap="square">
            <a:spAutoFit/>
          </a:bodyPr>
          <a:lstStyle/>
          <a:p>
            <a:pPr indent="457200" algn="just">
              <a:spcBef>
                <a:spcPts val="1000"/>
              </a:spcBef>
              <a:spcAft>
                <a:spcPts val="100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hạ</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tang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indent="457200" algn="just">
              <a:spcBef>
                <a:spcPts val="1000"/>
              </a:spcBef>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CSDL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ngành</a:t>
            </a:r>
            <a:r>
              <a:rPr lang="en-US" sz="2800" dirty="0">
                <a:latin typeface="Times New Roman" panose="02020603050405020304" pitchFamily="18" charset="0"/>
                <a:cs typeface="Times New Roman" panose="02020603050405020304" pitchFamily="18" charset="0"/>
              </a:rPr>
              <a:t> TNMT.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78206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172" name="Rectangle 124">
            <a:extLst>
              <a:ext uri="{FF2B5EF4-FFF2-40B4-BE49-F238E27FC236}">
                <a16:creationId xmlns:a16="http://schemas.microsoft.com/office/drawing/2014/main" id="{3EA01EFE-6016-4EF1-B75B-7E73A5AF4C69}"/>
              </a:ext>
            </a:extLst>
          </p:cNvPr>
          <p:cNvSpPr>
            <a:spLocks noChangeArrowheads="1"/>
          </p:cNvSpPr>
          <p:nvPr/>
        </p:nvSpPr>
        <p:spPr bwMode="auto">
          <a:xfrm>
            <a:off x="611188" y="4652963"/>
            <a:ext cx="12969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3200" b="1" dirty="0">
                <a:solidFill>
                  <a:schemeClr val="bg1"/>
                </a:solidFill>
              </a:rPr>
              <a:t>Logo</a:t>
            </a:r>
            <a:endParaRPr lang="es-ES" altLang="en-US" sz="3200" b="1" dirty="0">
              <a:solidFill>
                <a:schemeClr val="bg1"/>
              </a:solidFill>
            </a:endParaRPr>
          </a:p>
        </p:txBody>
      </p:sp>
      <p:sp>
        <p:nvSpPr>
          <p:cNvPr id="7" name="Rectangle 127">
            <a:extLst>
              <a:ext uri="{FF2B5EF4-FFF2-40B4-BE49-F238E27FC236}">
                <a16:creationId xmlns:a16="http://schemas.microsoft.com/office/drawing/2014/main" id="{8227DEEF-C1ED-475F-8490-C25983E09F46}"/>
              </a:ext>
            </a:extLst>
          </p:cNvPr>
          <p:cNvSpPr>
            <a:spLocks noChangeArrowheads="1"/>
          </p:cNvSpPr>
          <p:nvPr/>
        </p:nvSpPr>
        <p:spPr bwMode="auto">
          <a:xfrm>
            <a:off x="215516" y="6237312"/>
            <a:ext cx="87129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a:solidFill>
                  <a:schemeClr val="tx1"/>
                </a:solidFill>
                <a:latin typeface="Times New Roman" panose="02020603050405020304" pitchFamily="18" charset="0"/>
                <a:cs typeface="Times New Roman" panose="02020603050405020304" pitchFamily="18" charset="0"/>
              </a:rPr>
              <a:t>CITHG – </a:t>
            </a:r>
            <a:r>
              <a:rPr lang="es-UY" altLang="en-US" sz="1800" b="1" dirty="0" err="1">
                <a:solidFill>
                  <a:schemeClr val="tx1"/>
                </a:solidFill>
                <a:latin typeface="Times New Roman" panose="02020603050405020304" pitchFamily="18" charset="0"/>
                <a:cs typeface="Times New Roman" panose="02020603050405020304" pitchFamily="18" charset="0"/>
              </a:rPr>
              <a:t>Trung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tâm</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Công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nghệ</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thông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tin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tài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nguyên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môi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trường</a:t>
            </a:r>
            <a:endParaRPr lang="es-ES" altLang="en-US" sz="1800" b="1" dirty="0">
              <a:solidFill>
                <a:schemeClr val="tx1"/>
              </a:solidFill>
              <a:latin typeface="Times New Roman" panose="02020603050405020304" pitchFamily="18" charset="0"/>
              <a:cs typeface="Times New Roman" panose="02020603050405020304" pitchFamily="18" charset="0"/>
            </a:endParaRPr>
          </a:p>
        </p:txBody>
      </p:sp>
      <p:sp>
        <p:nvSpPr>
          <p:cNvPr id="8" name="Rectangle 110">
            <a:extLst>
              <a:ext uri="{FF2B5EF4-FFF2-40B4-BE49-F238E27FC236}">
                <a16:creationId xmlns:a16="http://schemas.microsoft.com/office/drawing/2014/main" id="{50E07B48-11D1-5D42-B98A-F1E05E3D05D8}"/>
              </a:ext>
            </a:extLst>
          </p:cNvPr>
          <p:cNvSpPr txBox="1">
            <a:spLocks noChangeArrowheads="1"/>
          </p:cNvSpPr>
          <p:nvPr/>
        </p:nvSpPr>
        <p:spPr bwMode="auto">
          <a:xfrm>
            <a:off x="579080" y="620688"/>
            <a:ext cx="7881352"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2800" b="1" dirty="0">
                <a:solidFill>
                  <a:srgbClr val="0070C0"/>
                </a:solidFill>
                <a:latin typeface="Times New Roman" panose="02020603050405020304" pitchFamily="18" charset="0"/>
                <a:cs typeface="Times New Roman" panose="02020603050405020304" pitchFamily="18" charset="0"/>
              </a:rPr>
              <a:t>IV. Các giải pháp thực hiện (tt)</a:t>
            </a:r>
            <a:endParaRPr lang="es-E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754FC8E-6457-2F49-BA81-4165F0483289}"/>
              </a:ext>
            </a:extLst>
          </p:cNvPr>
          <p:cNvSpPr txBox="1"/>
          <p:nvPr/>
        </p:nvSpPr>
        <p:spPr>
          <a:xfrm>
            <a:off x="93197" y="1466001"/>
            <a:ext cx="8957605" cy="4739759"/>
          </a:xfrm>
          <a:prstGeom prst="rect">
            <a:avLst/>
          </a:prstGeom>
          <a:noFill/>
        </p:spPr>
        <p:txBody>
          <a:bodyPr wrap="square">
            <a:spAutoFit/>
          </a:bodyPr>
          <a:lstStyle/>
          <a:p>
            <a:pPr indent="457200" algn="just">
              <a:spcBef>
                <a:spcPts val="1000"/>
              </a:spcBef>
              <a:spcAft>
                <a:spcPts val="100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nền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tảng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sớm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tai.</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viện</a:t>
            </a:r>
            <a:r>
              <a:rPr lang="en-US" sz="2800" dirty="0">
                <a:latin typeface="Times New Roman" panose="02020603050405020304" pitchFamily="18" charset="0"/>
                <a:cs typeface="Times New Roman" panose="02020603050405020304" pitchFamily="18" charset="0"/>
              </a:rPr>
              <a:t> TNMT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TNMT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61421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172" name="Rectangle 124">
            <a:extLst>
              <a:ext uri="{FF2B5EF4-FFF2-40B4-BE49-F238E27FC236}">
                <a16:creationId xmlns:a16="http://schemas.microsoft.com/office/drawing/2014/main" id="{3EA01EFE-6016-4EF1-B75B-7E73A5AF4C69}"/>
              </a:ext>
            </a:extLst>
          </p:cNvPr>
          <p:cNvSpPr>
            <a:spLocks noChangeArrowheads="1"/>
          </p:cNvSpPr>
          <p:nvPr/>
        </p:nvSpPr>
        <p:spPr bwMode="auto">
          <a:xfrm>
            <a:off x="611188" y="4652963"/>
            <a:ext cx="12969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3200" b="1" dirty="0">
                <a:solidFill>
                  <a:schemeClr val="bg1"/>
                </a:solidFill>
              </a:rPr>
              <a:t>Logo</a:t>
            </a:r>
            <a:endParaRPr lang="es-ES" altLang="en-US" sz="3200" b="1" dirty="0">
              <a:solidFill>
                <a:schemeClr val="bg1"/>
              </a:solidFill>
            </a:endParaRPr>
          </a:p>
        </p:txBody>
      </p:sp>
      <p:sp>
        <p:nvSpPr>
          <p:cNvPr id="7" name="Rectangle 127">
            <a:extLst>
              <a:ext uri="{FF2B5EF4-FFF2-40B4-BE49-F238E27FC236}">
                <a16:creationId xmlns:a16="http://schemas.microsoft.com/office/drawing/2014/main" id="{8227DEEF-C1ED-475F-8490-C25983E09F46}"/>
              </a:ext>
            </a:extLst>
          </p:cNvPr>
          <p:cNvSpPr>
            <a:spLocks noChangeArrowheads="1"/>
          </p:cNvSpPr>
          <p:nvPr/>
        </p:nvSpPr>
        <p:spPr bwMode="auto">
          <a:xfrm>
            <a:off x="215516" y="6237312"/>
            <a:ext cx="87129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a:solidFill>
                  <a:schemeClr val="tx1"/>
                </a:solidFill>
                <a:latin typeface="Times New Roman" panose="02020603050405020304" pitchFamily="18" charset="0"/>
                <a:cs typeface="Times New Roman" panose="02020603050405020304" pitchFamily="18" charset="0"/>
              </a:rPr>
              <a:t>CITHG – </a:t>
            </a:r>
            <a:r>
              <a:rPr lang="es-UY" altLang="en-US" sz="1800" b="1" dirty="0" err="1">
                <a:solidFill>
                  <a:schemeClr val="tx1"/>
                </a:solidFill>
                <a:latin typeface="Times New Roman" panose="02020603050405020304" pitchFamily="18" charset="0"/>
                <a:cs typeface="Times New Roman" panose="02020603050405020304" pitchFamily="18" charset="0"/>
              </a:rPr>
              <a:t>Trung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tâm</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Công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nghệ</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thông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tin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tài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nguyên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môi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trường</a:t>
            </a:r>
            <a:endParaRPr lang="es-ES" altLang="en-US" sz="1800" b="1" dirty="0">
              <a:solidFill>
                <a:schemeClr val="tx1"/>
              </a:solidFill>
              <a:latin typeface="Times New Roman" panose="02020603050405020304" pitchFamily="18" charset="0"/>
              <a:cs typeface="Times New Roman" panose="02020603050405020304" pitchFamily="18" charset="0"/>
            </a:endParaRPr>
          </a:p>
        </p:txBody>
      </p:sp>
      <p:sp>
        <p:nvSpPr>
          <p:cNvPr id="8" name="Rectangle 110">
            <a:extLst>
              <a:ext uri="{FF2B5EF4-FFF2-40B4-BE49-F238E27FC236}">
                <a16:creationId xmlns:a16="http://schemas.microsoft.com/office/drawing/2014/main" id="{50E07B48-11D1-5D42-B98A-F1E05E3D05D8}"/>
              </a:ext>
            </a:extLst>
          </p:cNvPr>
          <p:cNvSpPr txBox="1">
            <a:spLocks noChangeArrowheads="1"/>
          </p:cNvSpPr>
          <p:nvPr/>
        </p:nvSpPr>
        <p:spPr bwMode="auto">
          <a:xfrm>
            <a:off x="579080" y="620688"/>
            <a:ext cx="7881352"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2800" b="1" dirty="0">
                <a:solidFill>
                  <a:srgbClr val="0070C0"/>
                </a:solidFill>
                <a:latin typeface="Times New Roman" panose="02020603050405020304" pitchFamily="18" charset="0"/>
                <a:cs typeface="Times New Roman" panose="02020603050405020304" pitchFamily="18" charset="0"/>
              </a:rPr>
              <a:t>IV. Các giải pháp thực hiện (tt)</a:t>
            </a:r>
            <a:endParaRPr lang="es-E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754FC8E-6457-2F49-BA81-4165F0483289}"/>
              </a:ext>
            </a:extLst>
          </p:cNvPr>
          <p:cNvSpPr txBox="1"/>
          <p:nvPr/>
        </p:nvSpPr>
        <p:spPr>
          <a:xfrm>
            <a:off x="93197" y="1268760"/>
            <a:ext cx="8957605" cy="4996240"/>
          </a:xfrm>
          <a:prstGeom prst="rect">
            <a:avLst/>
          </a:prstGeom>
          <a:noFill/>
        </p:spPr>
        <p:txBody>
          <a:bodyPr wrap="square">
            <a:spAutoFit/>
          </a:bodyPr>
          <a:lstStyle/>
          <a:p>
            <a:pPr indent="457200" algn="just">
              <a:spcBef>
                <a:spcPts val="1000"/>
              </a:spcBef>
              <a:spcAft>
                <a:spcPts val="100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nền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tảng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indent="457200" algn="just">
              <a:spcBef>
                <a:spcPts val="1000"/>
              </a:spcBef>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CNTT TNMT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243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158" name="Rectangle 110">
            <a:extLst>
              <a:ext uri="{FF2B5EF4-FFF2-40B4-BE49-F238E27FC236}">
                <a16:creationId xmlns:a16="http://schemas.microsoft.com/office/drawing/2014/main" id="{202F66BC-6744-4E37-A00C-2EE1BD320266}"/>
              </a:ext>
            </a:extLst>
          </p:cNvPr>
          <p:cNvSpPr>
            <a:spLocks noGrp="1" noChangeArrowheads="1"/>
          </p:cNvSpPr>
          <p:nvPr>
            <p:ph type="ctrTitle"/>
          </p:nvPr>
        </p:nvSpPr>
        <p:spPr>
          <a:xfrm>
            <a:off x="579080" y="620688"/>
            <a:ext cx="7881352" cy="544513"/>
          </a:xfrm>
          <a:noFill/>
          <a:ln/>
        </p:spPr>
        <p:txBody>
          <a:bodyPr anchor="ctr"/>
          <a:lstStyle/>
          <a:p>
            <a:r>
              <a:rPr lang="es-UY" altLang="en-US" sz="3400" b="1" dirty="0" err="1">
                <a:solidFill>
                  <a:srgbClr val="FF0000"/>
                </a:solidFill>
                <a:latin typeface="Times New Roman" panose="02020603050405020304" pitchFamily="18" charset="0"/>
                <a:cs typeface="Times New Roman" panose="02020603050405020304" pitchFamily="18" charset="0"/>
              </a:rPr>
              <a:t>Nội</a:t>
            </a:r>
            <a:r>
              <a:rPr lang="es-UY" altLang="en-US" sz="3400" b="1" dirty="0">
                <a:solidFill>
                  <a:srgbClr val="FF0000"/>
                </a:solidFill>
                <a:latin typeface="Times New Roman" panose="02020603050405020304" pitchFamily="18" charset="0"/>
                <a:cs typeface="Times New Roman" panose="02020603050405020304" pitchFamily="18" charset="0"/>
              </a:rPr>
              <a:t> </a:t>
            </a:r>
            <a:r>
              <a:rPr lang="es-UY" altLang="en-US" sz="3400" b="1" dirty="0" err="1">
                <a:solidFill>
                  <a:srgbClr val="FF0000"/>
                </a:solidFill>
                <a:latin typeface="Times New Roman" panose="02020603050405020304" pitchFamily="18" charset="0"/>
                <a:cs typeface="Times New Roman" panose="02020603050405020304" pitchFamily="18" charset="0"/>
              </a:rPr>
              <a:t>dung</a:t>
            </a:r>
            <a:r>
              <a:rPr lang="es-UY" altLang="en-US" sz="3400" b="1" dirty="0">
                <a:solidFill>
                  <a:srgbClr val="FF0000"/>
                </a:solidFill>
                <a:latin typeface="Times New Roman" panose="02020603050405020304" pitchFamily="18" charset="0"/>
                <a:cs typeface="Times New Roman" panose="02020603050405020304" pitchFamily="18" charset="0"/>
              </a:rPr>
              <a:t> </a:t>
            </a:r>
            <a:r>
              <a:rPr lang="es-UY" altLang="en-US" sz="3400" b="1" dirty="0" err="1">
                <a:solidFill>
                  <a:srgbClr val="FF0000"/>
                </a:solidFill>
                <a:latin typeface="Times New Roman" panose="02020603050405020304" pitchFamily="18" charset="0"/>
                <a:cs typeface="Times New Roman" panose="02020603050405020304" pitchFamily="18" charset="0"/>
              </a:rPr>
              <a:t>báo</a:t>
            </a:r>
            <a:r>
              <a:rPr lang="es-UY" altLang="en-US" sz="3400" b="1" dirty="0">
                <a:solidFill>
                  <a:srgbClr val="FF0000"/>
                </a:solidFill>
                <a:latin typeface="Times New Roman" panose="02020603050405020304" pitchFamily="18" charset="0"/>
                <a:cs typeface="Times New Roman" panose="02020603050405020304" pitchFamily="18" charset="0"/>
              </a:rPr>
              <a:t> </a:t>
            </a:r>
            <a:r>
              <a:rPr lang="es-UY" altLang="en-US" sz="3400" b="1" dirty="0" err="1">
                <a:solidFill>
                  <a:srgbClr val="FF0000"/>
                </a:solidFill>
                <a:latin typeface="Times New Roman" panose="02020603050405020304" pitchFamily="18" charset="0"/>
                <a:cs typeface="Times New Roman" panose="02020603050405020304" pitchFamily="18" charset="0"/>
              </a:rPr>
              <a:t>cáo:</a:t>
            </a:r>
            <a:r>
              <a:rPr lang="es-UY" altLang="en-US" sz="3400" b="1" dirty="0" err="1">
                <a:solidFill>
                  <a:schemeClr val="bg1"/>
                </a:solidFill>
                <a:latin typeface="Times New Roman" panose="02020603050405020304" pitchFamily="18" charset="0"/>
                <a:cs typeface="Times New Roman" panose="02020603050405020304" pitchFamily="18" charset="0"/>
              </a:rPr>
              <a:t>Title</a:t>
            </a:r>
            <a:endParaRPr lang="es-ES" altLang="en-US" sz="3400" b="1" dirty="0">
              <a:solidFill>
                <a:schemeClr val="bg1"/>
              </a:solidFill>
              <a:latin typeface="Times New Roman" panose="02020603050405020304" pitchFamily="18" charset="0"/>
              <a:cs typeface="Times New Roman" panose="02020603050405020304" pitchFamily="18" charset="0"/>
            </a:endParaRPr>
          </a:p>
        </p:txBody>
      </p:sp>
      <p:sp>
        <p:nvSpPr>
          <p:cNvPr id="2172" name="Rectangle 124">
            <a:extLst>
              <a:ext uri="{FF2B5EF4-FFF2-40B4-BE49-F238E27FC236}">
                <a16:creationId xmlns:a16="http://schemas.microsoft.com/office/drawing/2014/main" id="{3EA01EFE-6016-4EF1-B75B-7E73A5AF4C69}"/>
              </a:ext>
            </a:extLst>
          </p:cNvPr>
          <p:cNvSpPr>
            <a:spLocks noChangeArrowheads="1"/>
          </p:cNvSpPr>
          <p:nvPr/>
        </p:nvSpPr>
        <p:spPr bwMode="auto">
          <a:xfrm>
            <a:off x="611188" y="4652963"/>
            <a:ext cx="12969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3200" b="1" dirty="0">
                <a:solidFill>
                  <a:schemeClr val="bg1"/>
                </a:solidFill>
              </a:rPr>
              <a:t>Logo</a:t>
            </a:r>
            <a:endParaRPr lang="es-ES" altLang="en-US" sz="3200" b="1" dirty="0">
              <a:solidFill>
                <a:schemeClr val="bg1"/>
              </a:solidFill>
            </a:endParaRPr>
          </a:p>
        </p:txBody>
      </p:sp>
      <p:sp>
        <p:nvSpPr>
          <p:cNvPr id="7" name="Rectangle 127">
            <a:extLst>
              <a:ext uri="{FF2B5EF4-FFF2-40B4-BE49-F238E27FC236}">
                <a16:creationId xmlns:a16="http://schemas.microsoft.com/office/drawing/2014/main" id="{8227DEEF-C1ED-475F-8490-C25983E09F46}"/>
              </a:ext>
            </a:extLst>
          </p:cNvPr>
          <p:cNvSpPr>
            <a:spLocks noChangeArrowheads="1"/>
          </p:cNvSpPr>
          <p:nvPr/>
        </p:nvSpPr>
        <p:spPr bwMode="auto">
          <a:xfrm>
            <a:off x="215516" y="6237312"/>
            <a:ext cx="87129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a:solidFill>
                  <a:schemeClr val="tx1"/>
                </a:solidFill>
                <a:latin typeface="Times New Roman" panose="02020603050405020304" pitchFamily="18" charset="0"/>
                <a:cs typeface="Times New Roman" panose="02020603050405020304" pitchFamily="18" charset="0"/>
              </a:rPr>
              <a:t>CITHG – </a:t>
            </a:r>
            <a:r>
              <a:rPr lang="es-UY" altLang="en-US" sz="1800" b="1" dirty="0" err="1">
                <a:solidFill>
                  <a:schemeClr val="tx1"/>
                </a:solidFill>
                <a:latin typeface="Times New Roman" panose="02020603050405020304" pitchFamily="18" charset="0"/>
                <a:cs typeface="Times New Roman" panose="02020603050405020304" pitchFamily="18" charset="0"/>
              </a:rPr>
              <a:t>Trung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tâm</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Công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nghệ</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thông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tin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tài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nguyên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môi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trường</a:t>
            </a:r>
            <a:endParaRPr lang="es-ES" altLang="en-US" sz="1800" b="1"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110">
                <a:extLst>
                  <a:ext uri="{FF2B5EF4-FFF2-40B4-BE49-F238E27FC236}">
                    <a16:creationId xmlns:a16="http://schemas.microsoft.com/office/drawing/2014/main" id="{6DC75AF2-6A25-480C-855B-FFFAE26925C4}"/>
                  </a:ext>
                </a:extLst>
              </p:cNvPr>
              <p:cNvSpPr txBox="1">
                <a:spLocks noChangeArrowheads="1"/>
              </p:cNvSpPr>
              <p:nvPr/>
            </p:nvSpPr>
            <p:spPr bwMode="auto">
              <a:xfrm>
                <a:off x="631324" y="1484784"/>
                <a:ext cx="7881352" cy="410445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indent="461963" algn="just"/>
                <a14:m>
                  <m:oMath xmlns:m="http://schemas.openxmlformats.org/officeDocument/2006/math">
                    <m:r>
                      <a:rPr lang="vi-VN" sz="3200" b="1" i="1" dirty="0" smtClean="0">
                        <a:solidFill>
                          <a:srgbClr val="FF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số</a:t>
                </a:r>
                <a:endPar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indent="461963" algn="just"/>
                <a14:m>
                  <m:oMath xmlns:m="http://schemas.openxmlformats.org/officeDocument/2006/math">
                    <m:r>
                      <a:rPr lang="vi-VN" sz="3200" b="1" i="1" dirty="0" smtClean="0">
                        <a:solidFill>
                          <a:srgbClr val="FF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số</a:t>
                </a:r>
                <a:endPar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indent="461963" algn="just"/>
                <a14:m>
                  <m:oMath xmlns:m="http://schemas.openxmlformats.org/officeDocument/2006/math">
                    <m:r>
                      <a:rPr lang="vi-VN" sz="3200" b="1" i="1" dirty="0">
                        <a:solidFill>
                          <a:srgbClr val="FF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thể</a:t>
                </a:r>
                <a:endPar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indent="461963" algn="just"/>
                <a14:m>
                  <m:oMath xmlns:m="http://schemas.openxmlformats.org/officeDocument/2006/math">
                    <m:r>
                      <a:rPr lang="vi-VN" sz="3200" b="1" i="1" dirty="0">
                        <a:solidFill>
                          <a:srgbClr val="FF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hiện</a:t>
                </a:r>
                <a:endPar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indent="461963" algn="just"/>
                <a14:m>
                  <m:oMath xmlns:m="http://schemas.openxmlformats.org/officeDocument/2006/math">
                    <m:r>
                      <a:rPr lang="vi-VN" sz="3200" b="1" i="1" dirty="0">
                        <a:solidFill>
                          <a:srgbClr val="FF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hiện</a:t>
                </a:r>
                <a:endPar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indent="461963" algn="just"/>
                <a14:m>
                  <m:oMath xmlns:m="http://schemas.openxmlformats.org/officeDocument/2006/math">
                    <m:r>
                      <a:rPr lang="vi-VN" sz="3200" b="1" i="1" dirty="0">
                        <a:solidFill>
                          <a:srgbClr val="FF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hiện</a:t>
                </a:r>
                <a:endPar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indent="461963" algn="just"/>
                <a14:m>
                  <m:oMath xmlns:m="http://schemas.openxmlformats.org/officeDocument/2006/math">
                    <m:r>
                      <a:rPr lang="vi-VN" sz="3200" b="1" i="1" dirty="0">
                        <a:solidFill>
                          <a:srgbClr val="FF000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Một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xuất</a:t>
                </a:r>
                <a:endParaRPr lang="en-US" sz="3200" b="1" dirty="0">
                  <a:solidFill>
                    <a:srgbClr val="92D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8" name="Rectangle 110">
                <a:extLst>
                  <a:ext uri="{FF2B5EF4-FFF2-40B4-BE49-F238E27FC236}">
                    <a16:creationId xmlns:a16="http://schemas.microsoft.com/office/drawing/2014/main" id="{6DC75AF2-6A25-480C-855B-FFFAE26925C4}"/>
                  </a:ext>
                </a:extLst>
              </p:cNvPr>
              <p:cNvSpPr txBox="1">
                <a:spLocks noRot="1" noChangeAspect="1" noMove="1" noResize="1" noEditPoints="1" noAdjustHandles="1" noChangeArrowheads="1" noChangeShapeType="1" noTextEdit="1"/>
              </p:cNvSpPr>
              <p:nvPr/>
            </p:nvSpPr>
            <p:spPr bwMode="auto">
              <a:xfrm>
                <a:off x="631324" y="1484784"/>
                <a:ext cx="7881352" cy="4104456"/>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172" name="Rectangle 124">
            <a:extLst>
              <a:ext uri="{FF2B5EF4-FFF2-40B4-BE49-F238E27FC236}">
                <a16:creationId xmlns:a16="http://schemas.microsoft.com/office/drawing/2014/main" id="{3EA01EFE-6016-4EF1-B75B-7E73A5AF4C69}"/>
              </a:ext>
            </a:extLst>
          </p:cNvPr>
          <p:cNvSpPr>
            <a:spLocks noChangeArrowheads="1"/>
          </p:cNvSpPr>
          <p:nvPr/>
        </p:nvSpPr>
        <p:spPr bwMode="auto">
          <a:xfrm>
            <a:off x="611188" y="4652963"/>
            <a:ext cx="12969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3200" b="1" dirty="0">
                <a:solidFill>
                  <a:schemeClr val="bg1"/>
                </a:solidFill>
              </a:rPr>
              <a:t>Logo</a:t>
            </a:r>
            <a:endParaRPr lang="es-ES" altLang="en-US" sz="3200" b="1" dirty="0">
              <a:solidFill>
                <a:schemeClr val="bg1"/>
              </a:solidFill>
            </a:endParaRPr>
          </a:p>
        </p:txBody>
      </p:sp>
      <p:sp>
        <p:nvSpPr>
          <p:cNvPr id="7" name="Rectangle 127">
            <a:extLst>
              <a:ext uri="{FF2B5EF4-FFF2-40B4-BE49-F238E27FC236}">
                <a16:creationId xmlns:a16="http://schemas.microsoft.com/office/drawing/2014/main" id="{8227DEEF-C1ED-475F-8490-C25983E09F46}"/>
              </a:ext>
            </a:extLst>
          </p:cNvPr>
          <p:cNvSpPr>
            <a:spLocks noChangeArrowheads="1"/>
          </p:cNvSpPr>
          <p:nvPr/>
        </p:nvSpPr>
        <p:spPr bwMode="auto">
          <a:xfrm>
            <a:off x="215516" y="6237312"/>
            <a:ext cx="87129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a:solidFill>
                  <a:schemeClr val="tx1"/>
                </a:solidFill>
                <a:latin typeface="Times New Roman" panose="02020603050405020304" pitchFamily="18" charset="0"/>
                <a:cs typeface="Times New Roman" panose="02020603050405020304" pitchFamily="18" charset="0"/>
              </a:rPr>
              <a:t>CITHG – </a:t>
            </a:r>
            <a:r>
              <a:rPr lang="es-UY" altLang="en-US" sz="1800" b="1" dirty="0" err="1">
                <a:solidFill>
                  <a:schemeClr val="tx1"/>
                </a:solidFill>
                <a:latin typeface="Times New Roman" panose="02020603050405020304" pitchFamily="18" charset="0"/>
                <a:cs typeface="Times New Roman" panose="02020603050405020304" pitchFamily="18" charset="0"/>
              </a:rPr>
              <a:t>Trung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tâm</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Công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nghệ</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thông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tin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tài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nguyên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môi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trường</a:t>
            </a:r>
            <a:endParaRPr lang="es-ES" altLang="en-US" sz="1800" b="1" dirty="0">
              <a:solidFill>
                <a:schemeClr val="tx1"/>
              </a:solidFill>
              <a:latin typeface="Times New Roman" panose="02020603050405020304" pitchFamily="18" charset="0"/>
              <a:cs typeface="Times New Roman" panose="02020603050405020304" pitchFamily="18" charset="0"/>
            </a:endParaRPr>
          </a:p>
        </p:txBody>
      </p:sp>
      <p:sp>
        <p:nvSpPr>
          <p:cNvPr id="8" name="Rectangle 110">
            <a:extLst>
              <a:ext uri="{FF2B5EF4-FFF2-40B4-BE49-F238E27FC236}">
                <a16:creationId xmlns:a16="http://schemas.microsoft.com/office/drawing/2014/main" id="{50E07B48-11D1-5D42-B98A-F1E05E3D05D8}"/>
              </a:ext>
            </a:extLst>
          </p:cNvPr>
          <p:cNvSpPr txBox="1">
            <a:spLocks noChangeArrowheads="1"/>
          </p:cNvSpPr>
          <p:nvPr/>
        </p:nvSpPr>
        <p:spPr bwMode="auto">
          <a:xfrm>
            <a:off x="579080" y="620688"/>
            <a:ext cx="7881352"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2800" b="1" dirty="0">
                <a:solidFill>
                  <a:srgbClr val="0070C0"/>
                </a:solidFill>
                <a:latin typeface="Times New Roman" panose="02020603050405020304" pitchFamily="18" charset="0"/>
                <a:cs typeface="Times New Roman" panose="02020603050405020304" pitchFamily="18" charset="0"/>
              </a:rPr>
              <a:t>IV. Các giải pháp thực hiện (tt)</a:t>
            </a:r>
            <a:endParaRPr lang="es-E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754FC8E-6457-2F49-BA81-4165F0483289}"/>
              </a:ext>
            </a:extLst>
          </p:cNvPr>
          <p:cNvSpPr txBox="1"/>
          <p:nvPr/>
        </p:nvSpPr>
        <p:spPr>
          <a:xfrm>
            <a:off x="93197" y="1423223"/>
            <a:ext cx="8957605" cy="3877985"/>
          </a:xfrm>
          <a:prstGeom prst="rect">
            <a:avLst/>
          </a:prstGeom>
          <a:noFill/>
        </p:spPr>
        <p:txBody>
          <a:bodyPr wrap="square">
            <a:spAutoFit/>
          </a:bodyPr>
          <a:lstStyle/>
          <a:p>
            <a:pPr indent="457200" algn="just">
              <a:spcBef>
                <a:spcPts val="1000"/>
              </a:spcBef>
              <a:spcAft>
                <a:spcPts val="100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ninh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mạng</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100%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ninh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ngành</a:t>
            </a:r>
            <a:r>
              <a:rPr lang="en-US" sz="2800" dirty="0">
                <a:latin typeface="Times New Roman" panose="02020603050405020304" pitchFamily="18" charset="0"/>
                <a:cs typeface="Times New Roman" panose="02020603050405020304" pitchFamily="18" charset="0"/>
              </a:rPr>
              <a:t> TNMT.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ninh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ngành</a:t>
            </a:r>
            <a:r>
              <a:rPr lang="en-US" sz="2800" dirty="0">
                <a:latin typeface="Times New Roman" panose="02020603050405020304" pitchFamily="18" charset="0"/>
                <a:cs typeface="Times New Roman" panose="02020603050405020304" pitchFamily="18" charset="0"/>
              </a:rPr>
              <a:t> TNMT;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TNMT.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2035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172" name="Rectangle 124">
            <a:extLst>
              <a:ext uri="{FF2B5EF4-FFF2-40B4-BE49-F238E27FC236}">
                <a16:creationId xmlns:a16="http://schemas.microsoft.com/office/drawing/2014/main" id="{3EA01EFE-6016-4EF1-B75B-7E73A5AF4C69}"/>
              </a:ext>
            </a:extLst>
          </p:cNvPr>
          <p:cNvSpPr>
            <a:spLocks noChangeArrowheads="1"/>
          </p:cNvSpPr>
          <p:nvPr/>
        </p:nvSpPr>
        <p:spPr bwMode="auto">
          <a:xfrm>
            <a:off x="611188" y="4652963"/>
            <a:ext cx="12969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3200" b="1" dirty="0">
                <a:solidFill>
                  <a:schemeClr val="bg1"/>
                </a:solidFill>
              </a:rPr>
              <a:t>Logo</a:t>
            </a:r>
            <a:endParaRPr lang="es-ES" altLang="en-US" sz="3200" b="1" dirty="0">
              <a:solidFill>
                <a:schemeClr val="bg1"/>
              </a:solidFill>
            </a:endParaRPr>
          </a:p>
        </p:txBody>
      </p:sp>
      <p:sp>
        <p:nvSpPr>
          <p:cNvPr id="7" name="Rectangle 127">
            <a:extLst>
              <a:ext uri="{FF2B5EF4-FFF2-40B4-BE49-F238E27FC236}">
                <a16:creationId xmlns:a16="http://schemas.microsoft.com/office/drawing/2014/main" id="{8227DEEF-C1ED-475F-8490-C25983E09F46}"/>
              </a:ext>
            </a:extLst>
          </p:cNvPr>
          <p:cNvSpPr>
            <a:spLocks noChangeArrowheads="1"/>
          </p:cNvSpPr>
          <p:nvPr/>
        </p:nvSpPr>
        <p:spPr bwMode="auto">
          <a:xfrm>
            <a:off x="215516" y="6237312"/>
            <a:ext cx="87129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a:solidFill>
                  <a:schemeClr val="tx1"/>
                </a:solidFill>
                <a:latin typeface="Times New Roman" panose="02020603050405020304" pitchFamily="18" charset="0"/>
                <a:cs typeface="Times New Roman" panose="02020603050405020304" pitchFamily="18" charset="0"/>
              </a:rPr>
              <a:t>CITHG – </a:t>
            </a:r>
            <a:r>
              <a:rPr lang="es-UY" altLang="en-US" sz="1800" b="1" dirty="0" err="1">
                <a:solidFill>
                  <a:schemeClr val="tx1"/>
                </a:solidFill>
                <a:latin typeface="Times New Roman" panose="02020603050405020304" pitchFamily="18" charset="0"/>
                <a:cs typeface="Times New Roman" panose="02020603050405020304" pitchFamily="18" charset="0"/>
              </a:rPr>
              <a:t>Trung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tâm</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Công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nghệ</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thông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tin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tài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nguyên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môi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trường</a:t>
            </a:r>
            <a:endParaRPr lang="es-ES" altLang="en-US" sz="1800" b="1" dirty="0">
              <a:solidFill>
                <a:schemeClr val="tx1"/>
              </a:solidFill>
              <a:latin typeface="Times New Roman" panose="02020603050405020304" pitchFamily="18" charset="0"/>
              <a:cs typeface="Times New Roman" panose="02020603050405020304" pitchFamily="18" charset="0"/>
            </a:endParaRPr>
          </a:p>
        </p:txBody>
      </p:sp>
      <p:sp>
        <p:nvSpPr>
          <p:cNvPr id="8" name="Rectangle 110">
            <a:extLst>
              <a:ext uri="{FF2B5EF4-FFF2-40B4-BE49-F238E27FC236}">
                <a16:creationId xmlns:a16="http://schemas.microsoft.com/office/drawing/2014/main" id="{50E07B48-11D1-5D42-B98A-F1E05E3D05D8}"/>
              </a:ext>
            </a:extLst>
          </p:cNvPr>
          <p:cNvSpPr txBox="1">
            <a:spLocks noChangeArrowheads="1"/>
          </p:cNvSpPr>
          <p:nvPr/>
        </p:nvSpPr>
        <p:spPr bwMode="auto">
          <a:xfrm>
            <a:off x="579080" y="620688"/>
            <a:ext cx="7881352"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2800" b="1" dirty="0">
                <a:solidFill>
                  <a:srgbClr val="0070C0"/>
                </a:solidFill>
                <a:latin typeface="Times New Roman" panose="02020603050405020304" pitchFamily="18" charset="0"/>
                <a:cs typeface="Times New Roman" panose="02020603050405020304" pitchFamily="18" charset="0"/>
              </a:rPr>
              <a:t>IV. Các giải pháp thực hiện (tt)</a:t>
            </a:r>
            <a:endParaRPr lang="es-E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754FC8E-6457-2F49-BA81-4165F0483289}"/>
              </a:ext>
            </a:extLst>
          </p:cNvPr>
          <p:cNvSpPr txBox="1"/>
          <p:nvPr/>
        </p:nvSpPr>
        <p:spPr>
          <a:xfrm>
            <a:off x="93197" y="1268760"/>
            <a:ext cx="8957605" cy="4739759"/>
          </a:xfrm>
          <a:prstGeom prst="rect">
            <a:avLst/>
          </a:prstGeom>
          <a:noFill/>
        </p:spPr>
        <p:txBody>
          <a:bodyPr wrap="square">
            <a:spAutoFit/>
          </a:bodyPr>
          <a:lstStyle/>
          <a:p>
            <a:pPr indent="457200" algn="just">
              <a:spcBef>
                <a:spcPts val="1000"/>
              </a:spcBef>
              <a:spcAft>
                <a:spcPts val="100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lực</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ninh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ngành</a:t>
            </a:r>
            <a:r>
              <a:rPr lang="en-US" sz="2800" dirty="0">
                <a:latin typeface="Times New Roman" panose="02020603050405020304" pitchFamily="18" charset="0"/>
                <a:cs typeface="Times New Roman" panose="02020603050405020304" pitchFamily="18" charset="0"/>
              </a:rPr>
              <a:t> TNMT.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dưỡng</a:t>
            </a:r>
            <a:r>
              <a:rPr lang="en-US" sz="2800" dirty="0">
                <a:latin typeface="Times New Roman" panose="02020603050405020304" pitchFamily="18" charset="0"/>
                <a:cs typeface="Times New Roman" panose="02020603050405020304" pitchFamily="18" charset="0"/>
              </a:rPr>
              <a:t> CNTT TNMT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CNTT TNMT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CNTT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2107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172" name="Rectangle 124">
            <a:extLst>
              <a:ext uri="{FF2B5EF4-FFF2-40B4-BE49-F238E27FC236}">
                <a16:creationId xmlns:a16="http://schemas.microsoft.com/office/drawing/2014/main" id="{3EA01EFE-6016-4EF1-B75B-7E73A5AF4C69}"/>
              </a:ext>
            </a:extLst>
          </p:cNvPr>
          <p:cNvSpPr>
            <a:spLocks noChangeArrowheads="1"/>
          </p:cNvSpPr>
          <p:nvPr/>
        </p:nvSpPr>
        <p:spPr bwMode="auto">
          <a:xfrm>
            <a:off x="611188" y="4652963"/>
            <a:ext cx="12969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3200" b="1" dirty="0">
                <a:solidFill>
                  <a:schemeClr val="bg1"/>
                </a:solidFill>
              </a:rPr>
              <a:t>Logo</a:t>
            </a:r>
            <a:endParaRPr lang="es-ES" altLang="en-US" sz="3200" b="1" dirty="0">
              <a:solidFill>
                <a:schemeClr val="bg1"/>
              </a:solidFill>
            </a:endParaRPr>
          </a:p>
        </p:txBody>
      </p:sp>
      <p:sp>
        <p:nvSpPr>
          <p:cNvPr id="7" name="Rectangle 127">
            <a:extLst>
              <a:ext uri="{FF2B5EF4-FFF2-40B4-BE49-F238E27FC236}">
                <a16:creationId xmlns:a16="http://schemas.microsoft.com/office/drawing/2014/main" id="{8227DEEF-C1ED-475F-8490-C25983E09F46}"/>
              </a:ext>
            </a:extLst>
          </p:cNvPr>
          <p:cNvSpPr>
            <a:spLocks noChangeArrowheads="1"/>
          </p:cNvSpPr>
          <p:nvPr/>
        </p:nvSpPr>
        <p:spPr bwMode="auto">
          <a:xfrm>
            <a:off x="215516" y="6237312"/>
            <a:ext cx="87129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a:solidFill>
                  <a:schemeClr val="tx1"/>
                </a:solidFill>
                <a:latin typeface="Times New Roman" panose="02020603050405020304" pitchFamily="18" charset="0"/>
                <a:cs typeface="Times New Roman" panose="02020603050405020304" pitchFamily="18" charset="0"/>
              </a:rPr>
              <a:t>CITHG – </a:t>
            </a:r>
            <a:r>
              <a:rPr lang="es-UY" altLang="en-US" sz="1800" b="1" dirty="0" err="1">
                <a:solidFill>
                  <a:schemeClr val="tx1"/>
                </a:solidFill>
                <a:latin typeface="Times New Roman" panose="02020603050405020304" pitchFamily="18" charset="0"/>
                <a:cs typeface="Times New Roman" panose="02020603050405020304" pitchFamily="18" charset="0"/>
              </a:rPr>
              <a:t>Trung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tâm</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Công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nghệ</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thông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tin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tài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nguyên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môi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trường</a:t>
            </a:r>
            <a:endParaRPr lang="es-ES" altLang="en-US" sz="1800" b="1" dirty="0">
              <a:solidFill>
                <a:schemeClr val="tx1"/>
              </a:solidFill>
              <a:latin typeface="Times New Roman" panose="02020603050405020304" pitchFamily="18" charset="0"/>
              <a:cs typeface="Times New Roman" panose="02020603050405020304" pitchFamily="18" charset="0"/>
            </a:endParaRPr>
          </a:p>
        </p:txBody>
      </p:sp>
      <p:sp>
        <p:nvSpPr>
          <p:cNvPr id="8" name="Rectangle 110">
            <a:extLst>
              <a:ext uri="{FF2B5EF4-FFF2-40B4-BE49-F238E27FC236}">
                <a16:creationId xmlns:a16="http://schemas.microsoft.com/office/drawing/2014/main" id="{50E07B48-11D1-5D42-B98A-F1E05E3D05D8}"/>
              </a:ext>
            </a:extLst>
          </p:cNvPr>
          <p:cNvSpPr txBox="1">
            <a:spLocks noChangeArrowheads="1"/>
          </p:cNvSpPr>
          <p:nvPr/>
        </p:nvSpPr>
        <p:spPr bwMode="auto">
          <a:xfrm>
            <a:off x="579080" y="620688"/>
            <a:ext cx="7881352"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2800" b="1" dirty="0">
                <a:solidFill>
                  <a:srgbClr val="0070C0"/>
                </a:solidFill>
                <a:latin typeface="Times New Roman" panose="02020603050405020304" pitchFamily="18" charset="0"/>
                <a:cs typeface="Times New Roman" panose="02020603050405020304" pitchFamily="18" charset="0"/>
              </a:rPr>
              <a:t>IV. Các giải pháp thực hiện (tt)</a:t>
            </a:r>
            <a:endParaRPr lang="es-E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754FC8E-6457-2F49-BA81-4165F0483289}"/>
              </a:ext>
            </a:extLst>
          </p:cNvPr>
          <p:cNvSpPr txBox="1"/>
          <p:nvPr/>
        </p:nvSpPr>
        <p:spPr>
          <a:xfrm>
            <a:off x="93197" y="1268760"/>
            <a:ext cx="8957605" cy="4739759"/>
          </a:xfrm>
          <a:prstGeom prst="rect">
            <a:avLst/>
          </a:prstGeom>
          <a:noFill/>
        </p:spPr>
        <p:txBody>
          <a:bodyPr wrap="square">
            <a:spAutoFit/>
          </a:bodyPr>
          <a:lstStyle/>
          <a:p>
            <a:pPr indent="457200" algn="just">
              <a:spcBef>
                <a:spcPts val="1000"/>
              </a:spcBef>
              <a:spcAft>
                <a:spcPts val="100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ngành</a:t>
            </a:r>
            <a:r>
              <a:rPr lang="en-US" sz="2800" dirty="0">
                <a:latin typeface="Times New Roman" panose="02020603050405020304" pitchFamily="18" charset="0"/>
                <a:cs typeface="Times New Roman" panose="02020603050405020304" pitchFamily="18" charset="0"/>
              </a:rPr>
              <a:t> TNMT.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3322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172" name="Rectangle 124">
            <a:extLst>
              <a:ext uri="{FF2B5EF4-FFF2-40B4-BE49-F238E27FC236}">
                <a16:creationId xmlns:a16="http://schemas.microsoft.com/office/drawing/2014/main" id="{3EA01EFE-6016-4EF1-B75B-7E73A5AF4C69}"/>
              </a:ext>
            </a:extLst>
          </p:cNvPr>
          <p:cNvSpPr>
            <a:spLocks noChangeArrowheads="1"/>
          </p:cNvSpPr>
          <p:nvPr/>
        </p:nvSpPr>
        <p:spPr bwMode="auto">
          <a:xfrm>
            <a:off x="611188" y="4652963"/>
            <a:ext cx="12969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3200" b="1" dirty="0">
                <a:solidFill>
                  <a:schemeClr val="bg1"/>
                </a:solidFill>
              </a:rPr>
              <a:t>Logo</a:t>
            </a:r>
            <a:endParaRPr lang="es-ES" altLang="en-US" sz="3200" b="1" dirty="0">
              <a:solidFill>
                <a:schemeClr val="bg1"/>
              </a:solidFill>
            </a:endParaRPr>
          </a:p>
        </p:txBody>
      </p:sp>
      <p:sp>
        <p:nvSpPr>
          <p:cNvPr id="7" name="Rectangle 127">
            <a:extLst>
              <a:ext uri="{FF2B5EF4-FFF2-40B4-BE49-F238E27FC236}">
                <a16:creationId xmlns:a16="http://schemas.microsoft.com/office/drawing/2014/main" id="{8227DEEF-C1ED-475F-8490-C25983E09F46}"/>
              </a:ext>
            </a:extLst>
          </p:cNvPr>
          <p:cNvSpPr>
            <a:spLocks noChangeArrowheads="1"/>
          </p:cNvSpPr>
          <p:nvPr/>
        </p:nvSpPr>
        <p:spPr bwMode="auto">
          <a:xfrm>
            <a:off x="215516" y="6237312"/>
            <a:ext cx="87129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a:solidFill>
                  <a:schemeClr val="tx1"/>
                </a:solidFill>
                <a:latin typeface="Times New Roman" panose="02020603050405020304" pitchFamily="18" charset="0"/>
                <a:cs typeface="Times New Roman" panose="02020603050405020304" pitchFamily="18" charset="0"/>
              </a:rPr>
              <a:t>CITHG – </a:t>
            </a:r>
            <a:r>
              <a:rPr lang="es-UY" altLang="en-US" sz="1800" b="1" dirty="0" err="1">
                <a:solidFill>
                  <a:schemeClr val="tx1"/>
                </a:solidFill>
                <a:latin typeface="Times New Roman" panose="02020603050405020304" pitchFamily="18" charset="0"/>
                <a:cs typeface="Times New Roman" panose="02020603050405020304" pitchFamily="18" charset="0"/>
              </a:rPr>
              <a:t>Trung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tâm</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Công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nghệ</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thông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tin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tài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nguyên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môi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trường</a:t>
            </a:r>
            <a:endParaRPr lang="es-ES" altLang="en-US" sz="1800" b="1" dirty="0">
              <a:solidFill>
                <a:schemeClr val="tx1"/>
              </a:solidFill>
              <a:latin typeface="Times New Roman" panose="02020603050405020304" pitchFamily="18" charset="0"/>
              <a:cs typeface="Times New Roman" panose="02020603050405020304" pitchFamily="18" charset="0"/>
            </a:endParaRPr>
          </a:p>
        </p:txBody>
      </p:sp>
      <p:sp>
        <p:nvSpPr>
          <p:cNvPr id="8" name="Rectangle 110">
            <a:extLst>
              <a:ext uri="{FF2B5EF4-FFF2-40B4-BE49-F238E27FC236}">
                <a16:creationId xmlns:a16="http://schemas.microsoft.com/office/drawing/2014/main" id="{50E07B48-11D1-5D42-B98A-F1E05E3D05D8}"/>
              </a:ext>
            </a:extLst>
          </p:cNvPr>
          <p:cNvSpPr txBox="1">
            <a:spLocks noChangeArrowheads="1"/>
          </p:cNvSpPr>
          <p:nvPr/>
        </p:nvSpPr>
        <p:spPr bwMode="auto">
          <a:xfrm>
            <a:off x="579080" y="620688"/>
            <a:ext cx="7881352"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2800" b="1" dirty="0">
                <a:solidFill>
                  <a:srgbClr val="0070C0"/>
                </a:solidFill>
                <a:latin typeface="Times New Roman" panose="02020603050405020304" pitchFamily="18" charset="0"/>
                <a:cs typeface="Times New Roman" panose="02020603050405020304" pitchFamily="18" charset="0"/>
              </a:rPr>
              <a:t>IV. Các giải pháp thực hiện (tt)</a:t>
            </a:r>
            <a:endParaRPr lang="es-E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754FC8E-6457-2F49-BA81-4165F0483289}"/>
              </a:ext>
            </a:extLst>
          </p:cNvPr>
          <p:cNvSpPr txBox="1"/>
          <p:nvPr/>
        </p:nvSpPr>
        <p:spPr>
          <a:xfrm>
            <a:off x="93197" y="1268760"/>
            <a:ext cx="8957605" cy="4308872"/>
          </a:xfrm>
          <a:prstGeom prst="rect">
            <a:avLst/>
          </a:prstGeom>
          <a:noFill/>
        </p:spPr>
        <p:txBody>
          <a:bodyPr wrap="square">
            <a:spAutoFit/>
          </a:bodyPr>
          <a:lstStyle/>
          <a:p>
            <a:pPr indent="457200" algn="just">
              <a:spcBef>
                <a:spcPts val="1000"/>
              </a:spcBef>
              <a:spcAft>
                <a:spcPts val="100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indent="457200" algn="just">
              <a:spcBef>
                <a:spcPts val="1000"/>
              </a:spcBef>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CSDL </a:t>
            </a:r>
            <a:r>
              <a:rPr lang="en-US" sz="2800" dirty="0" err="1">
                <a:latin typeface="Times New Roman" panose="02020603050405020304" pitchFamily="18" charset="0"/>
                <a:cs typeface="Times New Roman" panose="02020603050405020304" pitchFamily="18" charset="0"/>
              </a:rPr>
              <a:t>nền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1/2000, 1/5000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tai.</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CSDL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0859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172" name="Rectangle 124">
            <a:extLst>
              <a:ext uri="{FF2B5EF4-FFF2-40B4-BE49-F238E27FC236}">
                <a16:creationId xmlns:a16="http://schemas.microsoft.com/office/drawing/2014/main" id="{3EA01EFE-6016-4EF1-B75B-7E73A5AF4C69}"/>
              </a:ext>
            </a:extLst>
          </p:cNvPr>
          <p:cNvSpPr>
            <a:spLocks noChangeArrowheads="1"/>
          </p:cNvSpPr>
          <p:nvPr/>
        </p:nvSpPr>
        <p:spPr bwMode="auto">
          <a:xfrm>
            <a:off x="611188" y="4652963"/>
            <a:ext cx="12969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3200" b="1" dirty="0">
                <a:solidFill>
                  <a:schemeClr val="bg1"/>
                </a:solidFill>
              </a:rPr>
              <a:t>Logo</a:t>
            </a:r>
            <a:endParaRPr lang="es-ES" altLang="en-US" sz="3200" b="1" dirty="0">
              <a:solidFill>
                <a:schemeClr val="bg1"/>
              </a:solidFill>
            </a:endParaRPr>
          </a:p>
        </p:txBody>
      </p:sp>
      <p:sp>
        <p:nvSpPr>
          <p:cNvPr id="7" name="Rectangle 127">
            <a:extLst>
              <a:ext uri="{FF2B5EF4-FFF2-40B4-BE49-F238E27FC236}">
                <a16:creationId xmlns:a16="http://schemas.microsoft.com/office/drawing/2014/main" id="{8227DEEF-C1ED-475F-8490-C25983E09F46}"/>
              </a:ext>
            </a:extLst>
          </p:cNvPr>
          <p:cNvSpPr>
            <a:spLocks noChangeArrowheads="1"/>
          </p:cNvSpPr>
          <p:nvPr/>
        </p:nvSpPr>
        <p:spPr bwMode="auto">
          <a:xfrm>
            <a:off x="215516" y="6237312"/>
            <a:ext cx="87129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a:solidFill>
                  <a:schemeClr val="tx1"/>
                </a:solidFill>
                <a:latin typeface="Times New Roman" panose="02020603050405020304" pitchFamily="18" charset="0"/>
                <a:cs typeface="Times New Roman" panose="02020603050405020304" pitchFamily="18" charset="0"/>
              </a:rPr>
              <a:t>CITHG – </a:t>
            </a:r>
            <a:r>
              <a:rPr lang="es-UY" altLang="en-US" sz="1800" b="1" dirty="0" err="1">
                <a:solidFill>
                  <a:schemeClr val="tx1"/>
                </a:solidFill>
                <a:latin typeface="Times New Roman" panose="02020603050405020304" pitchFamily="18" charset="0"/>
                <a:cs typeface="Times New Roman" panose="02020603050405020304" pitchFamily="18" charset="0"/>
              </a:rPr>
              <a:t>Trung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tâm</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Công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nghệ</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thông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tin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tài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nguyên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môi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trường</a:t>
            </a:r>
            <a:endParaRPr lang="es-ES" altLang="en-US" sz="1800" b="1" dirty="0">
              <a:solidFill>
                <a:schemeClr val="tx1"/>
              </a:solidFill>
              <a:latin typeface="Times New Roman" panose="02020603050405020304" pitchFamily="18" charset="0"/>
              <a:cs typeface="Times New Roman" panose="02020603050405020304" pitchFamily="18" charset="0"/>
            </a:endParaRPr>
          </a:p>
        </p:txBody>
      </p:sp>
      <p:sp>
        <p:nvSpPr>
          <p:cNvPr id="8" name="Rectangle 110">
            <a:extLst>
              <a:ext uri="{FF2B5EF4-FFF2-40B4-BE49-F238E27FC236}">
                <a16:creationId xmlns:a16="http://schemas.microsoft.com/office/drawing/2014/main" id="{50E07B48-11D1-5D42-B98A-F1E05E3D05D8}"/>
              </a:ext>
            </a:extLst>
          </p:cNvPr>
          <p:cNvSpPr txBox="1">
            <a:spLocks noChangeArrowheads="1"/>
          </p:cNvSpPr>
          <p:nvPr/>
        </p:nvSpPr>
        <p:spPr bwMode="auto">
          <a:xfrm>
            <a:off x="579080" y="620688"/>
            <a:ext cx="7881352"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2800" b="1" dirty="0">
                <a:solidFill>
                  <a:srgbClr val="0070C0"/>
                </a:solidFill>
                <a:latin typeface="Times New Roman" panose="02020603050405020304" pitchFamily="18" charset="0"/>
                <a:cs typeface="Times New Roman" panose="02020603050405020304" pitchFamily="18" charset="0"/>
              </a:rPr>
              <a:t>IV. Các giải pháp thực hiện (tt)</a:t>
            </a:r>
            <a:endParaRPr lang="es-E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754FC8E-6457-2F49-BA81-4165F0483289}"/>
              </a:ext>
            </a:extLst>
          </p:cNvPr>
          <p:cNvSpPr txBox="1"/>
          <p:nvPr/>
        </p:nvSpPr>
        <p:spPr>
          <a:xfrm>
            <a:off x="93197" y="1268760"/>
            <a:ext cx="8957605" cy="5427127"/>
          </a:xfrm>
          <a:prstGeom prst="rect">
            <a:avLst/>
          </a:prstGeom>
          <a:noFill/>
        </p:spPr>
        <p:txBody>
          <a:bodyPr wrap="square">
            <a:spAutoFit/>
          </a:bodyPr>
          <a:lstStyle/>
          <a:p>
            <a:pPr indent="457200" algn="just">
              <a:spcBef>
                <a:spcPts val="1000"/>
              </a:spcBef>
              <a:spcAft>
                <a:spcPts val="100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indent="457200" algn="just">
              <a:spcBef>
                <a:spcPts val="1000"/>
              </a:spcBef>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CSDL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CSDL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CSDL </a:t>
            </a:r>
            <a:r>
              <a:rPr lang="en-US" sz="2800" dirty="0" err="1">
                <a:latin typeface="Times New Roman" panose="02020603050405020304" pitchFamily="18" charset="0"/>
                <a:cs typeface="Times New Roman" panose="02020603050405020304" pitchFamily="18" charset="0"/>
              </a:rPr>
              <a:t>quản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CSDL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a:t>
            </a:r>
          </a:p>
          <a:p>
            <a:pPr indent="457200" algn="just">
              <a:spcBef>
                <a:spcPts val="1000"/>
              </a:spcBef>
              <a:spcAft>
                <a:spcPts val="10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quản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CSDL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CSDL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879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172" name="Rectangle 124">
            <a:extLst>
              <a:ext uri="{FF2B5EF4-FFF2-40B4-BE49-F238E27FC236}">
                <a16:creationId xmlns:a16="http://schemas.microsoft.com/office/drawing/2014/main" id="{3EA01EFE-6016-4EF1-B75B-7E73A5AF4C69}"/>
              </a:ext>
            </a:extLst>
          </p:cNvPr>
          <p:cNvSpPr>
            <a:spLocks noChangeArrowheads="1"/>
          </p:cNvSpPr>
          <p:nvPr/>
        </p:nvSpPr>
        <p:spPr bwMode="auto">
          <a:xfrm>
            <a:off x="611188" y="4652963"/>
            <a:ext cx="12969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3200" b="1" dirty="0">
                <a:solidFill>
                  <a:schemeClr val="bg1"/>
                </a:solidFill>
              </a:rPr>
              <a:t>Logo</a:t>
            </a:r>
            <a:endParaRPr lang="es-ES" altLang="en-US" sz="3200" b="1" dirty="0">
              <a:solidFill>
                <a:schemeClr val="bg1"/>
              </a:solidFill>
            </a:endParaRPr>
          </a:p>
        </p:txBody>
      </p:sp>
      <p:sp>
        <p:nvSpPr>
          <p:cNvPr id="7" name="Rectangle 127">
            <a:extLst>
              <a:ext uri="{FF2B5EF4-FFF2-40B4-BE49-F238E27FC236}">
                <a16:creationId xmlns:a16="http://schemas.microsoft.com/office/drawing/2014/main" id="{8227DEEF-C1ED-475F-8490-C25983E09F46}"/>
              </a:ext>
            </a:extLst>
          </p:cNvPr>
          <p:cNvSpPr>
            <a:spLocks noChangeArrowheads="1"/>
          </p:cNvSpPr>
          <p:nvPr/>
        </p:nvSpPr>
        <p:spPr bwMode="auto">
          <a:xfrm>
            <a:off x="215516" y="6237312"/>
            <a:ext cx="87129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a:solidFill>
                  <a:schemeClr val="tx1"/>
                </a:solidFill>
                <a:latin typeface="Times New Roman" panose="02020603050405020304" pitchFamily="18" charset="0"/>
                <a:cs typeface="Times New Roman" panose="02020603050405020304" pitchFamily="18" charset="0"/>
              </a:rPr>
              <a:t>CITHG – </a:t>
            </a:r>
            <a:r>
              <a:rPr lang="es-UY" altLang="en-US" sz="1800" b="1" dirty="0" err="1">
                <a:solidFill>
                  <a:schemeClr val="tx1"/>
                </a:solidFill>
                <a:latin typeface="Times New Roman" panose="02020603050405020304" pitchFamily="18" charset="0"/>
                <a:cs typeface="Times New Roman" panose="02020603050405020304" pitchFamily="18" charset="0"/>
              </a:rPr>
              <a:t>Trung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tâm</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Công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nghệ</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thông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tin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tài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nguyên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môi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trường</a:t>
            </a:r>
            <a:endParaRPr lang="es-ES" altLang="en-US" sz="1800" b="1" dirty="0">
              <a:solidFill>
                <a:schemeClr val="tx1"/>
              </a:solidFill>
              <a:latin typeface="Times New Roman" panose="02020603050405020304" pitchFamily="18" charset="0"/>
              <a:cs typeface="Times New Roman" panose="02020603050405020304" pitchFamily="18" charset="0"/>
            </a:endParaRPr>
          </a:p>
        </p:txBody>
      </p:sp>
      <p:sp>
        <p:nvSpPr>
          <p:cNvPr id="8" name="Rectangle 110">
            <a:extLst>
              <a:ext uri="{FF2B5EF4-FFF2-40B4-BE49-F238E27FC236}">
                <a16:creationId xmlns:a16="http://schemas.microsoft.com/office/drawing/2014/main" id="{50E07B48-11D1-5D42-B98A-F1E05E3D05D8}"/>
              </a:ext>
            </a:extLst>
          </p:cNvPr>
          <p:cNvSpPr txBox="1">
            <a:spLocks noChangeArrowheads="1"/>
          </p:cNvSpPr>
          <p:nvPr/>
        </p:nvSpPr>
        <p:spPr bwMode="auto">
          <a:xfrm>
            <a:off x="579080" y="620688"/>
            <a:ext cx="7881352"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2800" b="1" dirty="0">
                <a:solidFill>
                  <a:srgbClr val="0070C0"/>
                </a:solidFill>
                <a:latin typeface="Times New Roman" panose="02020603050405020304" pitchFamily="18" charset="0"/>
                <a:cs typeface="Times New Roman" panose="02020603050405020304" pitchFamily="18" charset="0"/>
              </a:rPr>
              <a:t>IV. Các giải pháp thực hiện (tt)</a:t>
            </a:r>
            <a:endParaRPr lang="es-E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754FC8E-6457-2F49-BA81-4165F0483289}"/>
              </a:ext>
            </a:extLst>
          </p:cNvPr>
          <p:cNvSpPr txBox="1"/>
          <p:nvPr/>
        </p:nvSpPr>
        <p:spPr>
          <a:xfrm>
            <a:off x="93197" y="1430967"/>
            <a:ext cx="8957605" cy="4308872"/>
          </a:xfrm>
          <a:prstGeom prst="rect">
            <a:avLst/>
          </a:prstGeom>
          <a:noFill/>
        </p:spPr>
        <p:txBody>
          <a:bodyPr wrap="square">
            <a:spAutoFit/>
          </a:bodyPr>
          <a:lstStyle/>
          <a:p>
            <a:pPr indent="457200" algn="just">
              <a:spcBef>
                <a:spcPts val="1000"/>
              </a:spcBef>
              <a:spcAft>
                <a:spcPts val="100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dirty="0">
                <a:latin typeface="Times New Roman" panose="02020603050405020304" pitchFamily="18" charset="0"/>
                <a:cs typeface="Times New Roman" panose="02020603050405020304" pitchFamily="18" charset="0"/>
              </a:rPr>
              <a:t>Thu </a:t>
            </a:r>
            <a:r>
              <a:rPr lang="en-US" sz="2800" dirty="0" err="1">
                <a:latin typeface="Times New Roman" panose="02020603050405020304" pitchFamily="18" charset="0"/>
                <a:cs typeface="Times New Roman" panose="02020603050405020304" pitchFamily="18" charset="0"/>
              </a:rPr>
              <a:t>thập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73/2017/NĐ-CP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14/6/2017;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16</a:t>
            </a:r>
            <a:r>
              <a:rPr lang="en-US" sz="2800" dirty="0">
                <a:latin typeface="Times New Roman" panose="02020603050405020304" pitchFamily="18" charset="0"/>
                <a:cs typeface="Times New Roman" panose="02020603050405020304" pitchFamily="18" charset="0"/>
              </a:rPr>
              <a:t>/20</a:t>
            </a:r>
            <a:r>
              <a:rPr lang="vi-VN" sz="2800" dirty="0">
                <a:latin typeface="Times New Roman" panose="02020603050405020304" pitchFamily="18" charset="0"/>
                <a:cs typeface="Times New Roman" panose="02020603050405020304" pitchFamily="18" charset="0"/>
              </a:rPr>
              <a:t>19</a:t>
            </a:r>
            <a:r>
              <a:rPr lang="en-US" sz="2800" dirty="0">
                <a:latin typeface="Times New Roman" panose="02020603050405020304" pitchFamily="18" charset="0"/>
                <a:cs typeface="Times New Roman" panose="02020603050405020304" pitchFamily="18" charset="0"/>
              </a:rPr>
              <a:t>/QĐ-UBND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30/9/2019 và Kế hoạch 1975/KH-UBND ngày 18/11/2020)</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a:t>
            </a:r>
          </a:p>
          <a:p>
            <a:pPr indent="457200" algn="just">
              <a:spcBef>
                <a:spcPts val="1000"/>
              </a:spcBef>
              <a:spcAft>
                <a:spcPts val="100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(ESB)</a:t>
            </a:r>
          </a:p>
          <a:p>
            <a:pPr indent="457200" algn="just">
              <a:spcBef>
                <a:spcPts val="1000"/>
              </a:spcBef>
              <a:spcAft>
                <a:spcPts val="100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chính</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9806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172" name="Rectangle 124">
            <a:extLst>
              <a:ext uri="{FF2B5EF4-FFF2-40B4-BE49-F238E27FC236}">
                <a16:creationId xmlns:a16="http://schemas.microsoft.com/office/drawing/2014/main" id="{3EA01EFE-6016-4EF1-B75B-7E73A5AF4C69}"/>
              </a:ext>
            </a:extLst>
          </p:cNvPr>
          <p:cNvSpPr>
            <a:spLocks noChangeArrowheads="1"/>
          </p:cNvSpPr>
          <p:nvPr/>
        </p:nvSpPr>
        <p:spPr bwMode="auto">
          <a:xfrm>
            <a:off x="611188" y="4652963"/>
            <a:ext cx="12969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3200" b="1" dirty="0">
                <a:solidFill>
                  <a:schemeClr val="bg1"/>
                </a:solidFill>
              </a:rPr>
              <a:t>Logo</a:t>
            </a:r>
            <a:endParaRPr lang="es-ES" altLang="en-US" sz="3200" b="1" dirty="0">
              <a:solidFill>
                <a:schemeClr val="bg1"/>
              </a:solidFill>
            </a:endParaRPr>
          </a:p>
        </p:txBody>
      </p:sp>
      <p:sp>
        <p:nvSpPr>
          <p:cNvPr id="7" name="Rectangle 127">
            <a:extLst>
              <a:ext uri="{FF2B5EF4-FFF2-40B4-BE49-F238E27FC236}">
                <a16:creationId xmlns:a16="http://schemas.microsoft.com/office/drawing/2014/main" id="{8227DEEF-C1ED-475F-8490-C25983E09F46}"/>
              </a:ext>
            </a:extLst>
          </p:cNvPr>
          <p:cNvSpPr>
            <a:spLocks noChangeArrowheads="1"/>
          </p:cNvSpPr>
          <p:nvPr/>
        </p:nvSpPr>
        <p:spPr bwMode="auto">
          <a:xfrm>
            <a:off x="215516" y="6237312"/>
            <a:ext cx="87129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a:solidFill>
                  <a:schemeClr val="tx1"/>
                </a:solidFill>
                <a:latin typeface="Times New Roman" panose="02020603050405020304" pitchFamily="18" charset="0"/>
                <a:cs typeface="Times New Roman" panose="02020603050405020304" pitchFamily="18" charset="0"/>
              </a:rPr>
              <a:t>CITHG – </a:t>
            </a:r>
            <a:r>
              <a:rPr lang="es-UY" altLang="en-US" sz="1800" b="1" dirty="0" err="1">
                <a:solidFill>
                  <a:schemeClr val="tx1"/>
                </a:solidFill>
                <a:latin typeface="Times New Roman" panose="02020603050405020304" pitchFamily="18" charset="0"/>
                <a:cs typeface="Times New Roman" panose="02020603050405020304" pitchFamily="18" charset="0"/>
              </a:rPr>
              <a:t>Trung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tâm</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Công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nghệ</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thông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tin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tài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nguyên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môi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trường</a:t>
            </a:r>
            <a:endParaRPr lang="es-ES" altLang="en-US" sz="1800" b="1" dirty="0">
              <a:solidFill>
                <a:schemeClr val="tx1"/>
              </a:solidFill>
              <a:latin typeface="Times New Roman" panose="02020603050405020304" pitchFamily="18" charset="0"/>
              <a:cs typeface="Times New Roman" panose="02020603050405020304" pitchFamily="18" charset="0"/>
            </a:endParaRPr>
          </a:p>
        </p:txBody>
      </p:sp>
      <p:sp>
        <p:nvSpPr>
          <p:cNvPr id="8" name="Rectangle 110">
            <a:extLst>
              <a:ext uri="{FF2B5EF4-FFF2-40B4-BE49-F238E27FC236}">
                <a16:creationId xmlns:a16="http://schemas.microsoft.com/office/drawing/2014/main" id="{9F59D38B-4FAA-984F-8284-4193E49A1551}"/>
              </a:ext>
            </a:extLst>
          </p:cNvPr>
          <p:cNvSpPr txBox="1">
            <a:spLocks noChangeArrowheads="1"/>
          </p:cNvSpPr>
          <p:nvPr/>
        </p:nvSpPr>
        <p:spPr bwMode="auto">
          <a:xfrm>
            <a:off x="579080" y="620688"/>
            <a:ext cx="7881352"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2800" b="1" dirty="0">
                <a:solidFill>
                  <a:srgbClr val="0070C0"/>
                </a:solidFill>
                <a:latin typeface="Times New Roman" panose="02020603050405020304" pitchFamily="18" charset="0"/>
                <a:cs typeface="Times New Roman" panose="02020603050405020304" pitchFamily="18" charset="0"/>
              </a:rPr>
              <a:t>V. Kinh phí thực hiện</a:t>
            </a:r>
            <a:endParaRPr lang="es-E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F550216-1E4A-EB4C-8BAE-61DB29CFDBBE}"/>
              </a:ext>
            </a:extLst>
          </p:cNvPr>
          <p:cNvSpPr txBox="1"/>
          <p:nvPr/>
        </p:nvSpPr>
        <p:spPr>
          <a:xfrm>
            <a:off x="93197" y="1430967"/>
            <a:ext cx="8957605" cy="523220"/>
          </a:xfrm>
          <a:prstGeom prst="rect">
            <a:avLst/>
          </a:prstGeom>
          <a:noFill/>
        </p:spPr>
        <p:txBody>
          <a:bodyPr wrap="square">
            <a:spAutoFit/>
          </a:bodyPr>
          <a:lstStyle/>
          <a:p>
            <a:pPr indent="457200" algn="just">
              <a:spcBef>
                <a:spcPts val="1000"/>
              </a:spcBef>
              <a:spcAft>
                <a:spcPts val="100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4899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172" name="Rectangle 124">
            <a:extLst>
              <a:ext uri="{FF2B5EF4-FFF2-40B4-BE49-F238E27FC236}">
                <a16:creationId xmlns:a16="http://schemas.microsoft.com/office/drawing/2014/main" id="{3EA01EFE-6016-4EF1-B75B-7E73A5AF4C69}"/>
              </a:ext>
            </a:extLst>
          </p:cNvPr>
          <p:cNvSpPr>
            <a:spLocks noChangeArrowheads="1"/>
          </p:cNvSpPr>
          <p:nvPr/>
        </p:nvSpPr>
        <p:spPr bwMode="auto">
          <a:xfrm>
            <a:off x="611188" y="4652963"/>
            <a:ext cx="12969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3200" b="1" dirty="0">
                <a:solidFill>
                  <a:schemeClr val="bg1"/>
                </a:solidFill>
              </a:rPr>
              <a:t>Logo</a:t>
            </a:r>
            <a:endParaRPr lang="es-ES" altLang="en-US" sz="3200" b="1" dirty="0">
              <a:solidFill>
                <a:schemeClr val="bg1"/>
              </a:solidFill>
            </a:endParaRPr>
          </a:p>
        </p:txBody>
      </p:sp>
      <p:sp>
        <p:nvSpPr>
          <p:cNvPr id="7" name="Rectangle 127">
            <a:extLst>
              <a:ext uri="{FF2B5EF4-FFF2-40B4-BE49-F238E27FC236}">
                <a16:creationId xmlns:a16="http://schemas.microsoft.com/office/drawing/2014/main" id="{8227DEEF-C1ED-475F-8490-C25983E09F46}"/>
              </a:ext>
            </a:extLst>
          </p:cNvPr>
          <p:cNvSpPr>
            <a:spLocks noChangeArrowheads="1"/>
          </p:cNvSpPr>
          <p:nvPr/>
        </p:nvSpPr>
        <p:spPr bwMode="auto">
          <a:xfrm>
            <a:off x="215516" y="6237312"/>
            <a:ext cx="87129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a:solidFill>
                  <a:schemeClr val="tx1"/>
                </a:solidFill>
                <a:latin typeface="Times New Roman" panose="02020603050405020304" pitchFamily="18" charset="0"/>
                <a:cs typeface="Times New Roman" panose="02020603050405020304" pitchFamily="18" charset="0"/>
              </a:rPr>
              <a:t>CITHG – </a:t>
            </a:r>
            <a:r>
              <a:rPr lang="es-UY" altLang="en-US" sz="1800" b="1" dirty="0" err="1">
                <a:solidFill>
                  <a:schemeClr val="tx1"/>
                </a:solidFill>
                <a:latin typeface="Times New Roman" panose="02020603050405020304" pitchFamily="18" charset="0"/>
                <a:cs typeface="Times New Roman" panose="02020603050405020304" pitchFamily="18" charset="0"/>
              </a:rPr>
              <a:t>Trung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tâm</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Công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nghệ</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thông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tin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tài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nguyên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môi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trường</a:t>
            </a:r>
            <a:endParaRPr lang="es-ES" altLang="en-US" sz="1800" b="1" dirty="0">
              <a:solidFill>
                <a:schemeClr val="tx1"/>
              </a:solidFill>
              <a:latin typeface="Times New Roman" panose="02020603050405020304" pitchFamily="18" charset="0"/>
              <a:cs typeface="Times New Roman" panose="02020603050405020304" pitchFamily="18" charset="0"/>
            </a:endParaRPr>
          </a:p>
        </p:txBody>
      </p:sp>
      <p:sp>
        <p:nvSpPr>
          <p:cNvPr id="8" name="Rectangle 110">
            <a:extLst>
              <a:ext uri="{FF2B5EF4-FFF2-40B4-BE49-F238E27FC236}">
                <a16:creationId xmlns:a16="http://schemas.microsoft.com/office/drawing/2014/main" id="{14778181-08CD-C54C-8BD8-70CA6638183B}"/>
              </a:ext>
            </a:extLst>
          </p:cNvPr>
          <p:cNvSpPr txBox="1">
            <a:spLocks noChangeArrowheads="1"/>
          </p:cNvSpPr>
          <p:nvPr/>
        </p:nvSpPr>
        <p:spPr bwMode="auto">
          <a:xfrm>
            <a:off x="579080" y="620688"/>
            <a:ext cx="7881352"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2800" b="1" dirty="0">
                <a:solidFill>
                  <a:srgbClr val="0070C0"/>
                </a:solidFill>
                <a:latin typeface="Times New Roman" panose="02020603050405020304" pitchFamily="18" charset="0"/>
                <a:cs typeface="Times New Roman" panose="02020603050405020304" pitchFamily="18" charset="0"/>
              </a:rPr>
              <a:t>VI. Tổ chức thực hiện</a:t>
            </a:r>
            <a:endParaRPr lang="es-E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3EE8E55-A464-3545-BB07-460186826C44}"/>
              </a:ext>
            </a:extLst>
          </p:cNvPr>
          <p:cNvSpPr txBox="1"/>
          <p:nvPr/>
        </p:nvSpPr>
        <p:spPr>
          <a:xfrm>
            <a:off x="93197" y="1430967"/>
            <a:ext cx="8957605" cy="2585323"/>
          </a:xfrm>
          <a:prstGeom prst="rect">
            <a:avLst/>
          </a:prstGeom>
          <a:noFill/>
        </p:spPr>
        <p:txBody>
          <a:bodyPr wrap="square">
            <a:spAutoFit/>
          </a:bodyPr>
          <a:lstStyle/>
          <a:p>
            <a:pPr indent="457200" algn="just">
              <a:spcBef>
                <a:spcPts val="1000"/>
              </a:spcBef>
              <a:spcAft>
                <a:spcPts val="100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CNTT</a:t>
            </a:r>
            <a:endParaRPr lang="en-US" sz="2800" dirty="0">
              <a:latin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chính</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Sở</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Sở</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0AAB9195-6EAA-6447-8997-52B6272066B1}"/>
              </a:ext>
            </a:extLst>
          </p:cNvPr>
          <p:cNvSpPr/>
          <p:nvPr/>
        </p:nvSpPr>
        <p:spPr>
          <a:xfrm>
            <a:off x="1547664" y="4593902"/>
            <a:ext cx="6264696" cy="923330"/>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Thank you</a:t>
            </a:r>
          </a:p>
        </p:txBody>
      </p:sp>
    </p:spTree>
    <p:extLst>
      <p:ext uri="{BB962C8B-B14F-4D97-AF65-F5344CB8AC3E}">
        <p14:creationId xmlns:p14="http://schemas.microsoft.com/office/powerpoint/2010/main" val="1904603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158" name="Rectangle 110">
            <a:extLst>
              <a:ext uri="{FF2B5EF4-FFF2-40B4-BE49-F238E27FC236}">
                <a16:creationId xmlns:a16="http://schemas.microsoft.com/office/drawing/2014/main" id="{202F66BC-6744-4E37-A00C-2EE1BD320266}"/>
              </a:ext>
            </a:extLst>
          </p:cNvPr>
          <p:cNvSpPr>
            <a:spLocks noGrp="1" noChangeArrowheads="1"/>
          </p:cNvSpPr>
          <p:nvPr>
            <p:ph type="ctrTitle"/>
          </p:nvPr>
        </p:nvSpPr>
        <p:spPr>
          <a:xfrm>
            <a:off x="579080" y="620688"/>
            <a:ext cx="7881352" cy="544513"/>
          </a:xfrm>
          <a:noFill/>
          <a:ln/>
        </p:spPr>
        <p:txBody>
          <a:bodyPr anchor="ctr"/>
          <a:lstStyle/>
          <a:p>
            <a:r>
              <a:rPr lang="es-UY" altLang="en-US" sz="2800" b="1" dirty="0">
                <a:solidFill>
                  <a:srgbClr val="0070C0"/>
                </a:solidFill>
                <a:latin typeface="Times New Roman" panose="02020603050405020304" pitchFamily="18" charset="0"/>
                <a:cs typeface="Times New Roman" panose="02020603050405020304" pitchFamily="18" charset="0"/>
              </a:rPr>
              <a:t>I.  </a:t>
            </a:r>
            <a:r>
              <a:rPr lang="es-UY" altLang="en-US" sz="2800" b="1" dirty="0" err="1">
                <a:solidFill>
                  <a:srgbClr val="0070C0"/>
                </a:solidFill>
                <a:latin typeface="Times New Roman" panose="02020603050405020304" pitchFamily="18" charset="0"/>
                <a:cs typeface="Times New Roman" panose="02020603050405020304" pitchFamily="18" charset="0"/>
              </a:rPr>
              <a:t>Một</a:t>
            </a:r>
            <a:r>
              <a:rPr lang="es-UY" altLang="en-US" sz="2800" b="1" dirty="0">
                <a:solidFill>
                  <a:srgbClr val="0070C0"/>
                </a:solidFill>
                <a:latin typeface="Times New Roman" panose="02020603050405020304" pitchFamily="18" charset="0"/>
                <a:cs typeface="Times New Roman" panose="02020603050405020304" pitchFamily="18" charset="0"/>
              </a:rPr>
              <a:t> </a:t>
            </a:r>
            <a:r>
              <a:rPr lang="es-UY" altLang="en-US" sz="2800" b="1" dirty="0" err="1">
                <a:solidFill>
                  <a:srgbClr val="0070C0"/>
                </a:solidFill>
                <a:latin typeface="Times New Roman" panose="02020603050405020304" pitchFamily="18" charset="0"/>
                <a:cs typeface="Times New Roman" panose="02020603050405020304" pitchFamily="18" charset="0"/>
              </a:rPr>
              <a:t>số</a:t>
            </a:r>
            <a:r>
              <a:rPr lang="es-UY" altLang="en-US" sz="2800" b="1" dirty="0">
                <a:solidFill>
                  <a:srgbClr val="0070C0"/>
                </a:solidFill>
                <a:latin typeface="Times New Roman" panose="02020603050405020304" pitchFamily="18" charset="0"/>
                <a:cs typeface="Times New Roman" panose="02020603050405020304" pitchFamily="18" charset="0"/>
              </a:rPr>
              <a:t> </a:t>
            </a:r>
            <a:r>
              <a:rPr lang="es-UY" altLang="en-US" sz="2800" b="1" dirty="0" err="1">
                <a:solidFill>
                  <a:srgbClr val="0070C0"/>
                </a:solidFill>
                <a:latin typeface="Times New Roman" panose="02020603050405020304" pitchFamily="18" charset="0"/>
                <a:cs typeface="Times New Roman" panose="02020603050405020304" pitchFamily="18" charset="0"/>
              </a:rPr>
              <a:t>khái</a:t>
            </a:r>
            <a:r>
              <a:rPr lang="es-UY" altLang="en-US" sz="2800" b="1" dirty="0">
                <a:solidFill>
                  <a:srgbClr val="0070C0"/>
                </a:solidFill>
                <a:latin typeface="Times New Roman" panose="02020603050405020304" pitchFamily="18" charset="0"/>
                <a:cs typeface="Times New Roman" panose="02020603050405020304" pitchFamily="18" charset="0"/>
              </a:rPr>
              <a:t> </a:t>
            </a:r>
            <a:r>
              <a:rPr lang="es-UY" altLang="en-US" sz="2800" b="1" dirty="0" err="1">
                <a:solidFill>
                  <a:srgbClr val="0070C0"/>
                </a:solidFill>
                <a:latin typeface="Times New Roman" panose="02020603050405020304" pitchFamily="18" charset="0"/>
                <a:cs typeface="Times New Roman" panose="02020603050405020304" pitchFamily="18" charset="0"/>
              </a:rPr>
              <a:t>niệm</a:t>
            </a:r>
            <a:r>
              <a:rPr lang="es-UY" altLang="en-US" sz="2800" b="1" dirty="0">
                <a:solidFill>
                  <a:srgbClr val="0070C0"/>
                </a:solidFill>
                <a:latin typeface="Times New Roman" panose="02020603050405020304" pitchFamily="18" charset="0"/>
                <a:cs typeface="Times New Roman" panose="02020603050405020304" pitchFamily="18" charset="0"/>
              </a:rPr>
              <a:t> </a:t>
            </a:r>
            <a:r>
              <a:rPr lang="es-UY" altLang="en-US" sz="2800" b="1" dirty="0" err="1">
                <a:solidFill>
                  <a:srgbClr val="0070C0"/>
                </a:solidFill>
                <a:latin typeface="Times New Roman" panose="02020603050405020304" pitchFamily="18" charset="0"/>
                <a:cs typeface="Times New Roman" panose="02020603050405020304" pitchFamily="18" charset="0"/>
              </a:rPr>
              <a:t>chuyển</a:t>
            </a:r>
            <a:r>
              <a:rPr lang="es-UY" altLang="en-US" sz="2800" b="1" dirty="0">
                <a:solidFill>
                  <a:srgbClr val="0070C0"/>
                </a:solidFill>
                <a:latin typeface="Times New Roman" panose="02020603050405020304" pitchFamily="18" charset="0"/>
                <a:cs typeface="Times New Roman" panose="02020603050405020304" pitchFamily="18" charset="0"/>
              </a:rPr>
              <a:t> </a:t>
            </a:r>
            <a:r>
              <a:rPr lang="es-UY" altLang="en-US" sz="2800" b="1" dirty="0" err="1">
                <a:solidFill>
                  <a:srgbClr val="0070C0"/>
                </a:solidFill>
                <a:latin typeface="Times New Roman" panose="02020603050405020304" pitchFamily="18" charset="0"/>
                <a:cs typeface="Times New Roman" panose="02020603050405020304" pitchFamily="18" charset="0"/>
              </a:rPr>
              <a:t>đổi</a:t>
            </a:r>
            <a:r>
              <a:rPr lang="es-UY" altLang="en-US" sz="2800" b="1" dirty="0">
                <a:solidFill>
                  <a:srgbClr val="0070C0"/>
                </a:solidFill>
                <a:latin typeface="Times New Roman" panose="02020603050405020304" pitchFamily="18" charset="0"/>
                <a:cs typeface="Times New Roman" panose="02020603050405020304" pitchFamily="18" charset="0"/>
              </a:rPr>
              <a:t> </a:t>
            </a:r>
            <a:r>
              <a:rPr lang="es-UY" altLang="en-US" sz="2800" b="1" dirty="0" err="1">
                <a:solidFill>
                  <a:srgbClr val="0070C0"/>
                </a:solidFill>
                <a:latin typeface="Times New Roman" panose="02020603050405020304" pitchFamily="18" charset="0"/>
                <a:cs typeface="Times New Roman" panose="02020603050405020304" pitchFamily="18" charset="0"/>
              </a:rPr>
              <a:t>số</a:t>
            </a:r>
            <a:r>
              <a:rPr lang="es-UY" altLang="en-US" sz="2800" b="1" dirty="0">
                <a:solidFill>
                  <a:srgbClr val="0070C0"/>
                </a:solidFill>
                <a:latin typeface="Times New Roman" panose="02020603050405020304" pitchFamily="18" charset="0"/>
                <a:cs typeface="Times New Roman" panose="02020603050405020304" pitchFamily="18" charset="0"/>
              </a:rPr>
              <a:t>:</a:t>
            </a:r>
            <a:endParaRPr lang="es-E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172" name="Rectangle 124">
            <a:extLst>
              <a:ext uri="{FF2B5EF4-FFF2-40B4-BE49-F238E27FC236}">
                <a16:creationId xmlns:a16="http://schemas.microsoft.com/office/drawing/2014/main" id="{3EA01EFE-6016-4EF1-B75B-7E73A5AF4C69}"/>
              </a:ext>
            </a:extLst>
          </p:cNvPr>
          <p:cNvSpPr>
            <a:spLocks noChangeArrowheads="1"/>
          </p:cNvSpPr>
          <p:nvPr/>
        </p:nvSpPr>
        <p:spPr bwMode="auto">
          <a:xfrm>
            <a:off x="611188" y="4652963"/>
            <a:ext cx="12969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3200" b="1" dirty="0">
                <a:solidFill>
                  <a:schemeClr val="bg1"/>
                </a:solidFill>
              </a:rPr>
              <a:t>Logo</a:t>
            </a:r>
            <a:endParaRPr lang="es-ES" altLang="en-US" sz="3200" b="1" dirty="0">
              <a:solidFill>
                <a:schemeClr val="bg1"/>
              </a:solidFill>
            </a:endParaRPr>
          </a:p>
        </p:txBody>
      </p:sp>
      <p:sp>
        <p:nvSpPr>
          <p:cNvPr id="7" name="Rectangle 127">
            <a:extLst>
              <a:ext uri="{FF2B5EF4-FFF2-40B4-BE49-F238E27FC236}">
                <a16:creationId xmlns:a16="http://schemas.microsoft.com/office/drawing/2014/main" id="{8227DEEF-C1ED-475F-8490-C25983E09F46}"/>
              </a:ext>
            </a:extLst>
          </p:cNvPr>
          <p:cNvSpPr>
            <a:spLocks noChangeArrowheads="1"/>
          </p:cNvSpPr>
          <p:nvPr/>
        </p:nvSpPr>
        <p:spPr bwMode="auto">
          <a:xfrm>
            <a:off x="215516" y="6237312"/>
            <a:ext cx="87129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a:solidFill>
                  <a:schemeClr val="tx1"/>
                </a:solidFill>
                <a:latin typeface="Times New Roman" panose="02020603050405020304" pitchFamily="18" charset="0"/>
                <a:cs typeface="Times New Roman" panose="02020603050405020304" pitchFamily="18" charset="0"/>
              </a:rPr>
              <a:t>CITHG – </a:t>
            </a:r>
            <a:r>
              <a:rPr lang="es-UY" altLang="en-US" sz="1800" b="1" dirty="0" err="1">
                <a:solidFill>
                  <a:schemeClr val="tx1"/>
                </a:solidFill>
                <a:latin typeface="Times New Roman" panose="02020603050405020304" pitchFamily="18" charset="0"/>
                <a:cs typeface="Times New Roman" panose="02020603050405020304" pitchFamily="18" charset="0"/>
              </a:rPr>
              <a:t>Trung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tâm</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Công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nghệ</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thông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tin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tài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nguyên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môi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trường</a:t>
            </a:r>
            <a:endParaRPr lang="es-ES" altLang="en-US" sz="1800" b="1" dirty="0">
              <a:solidFill>
                <a:schemeClr val="tx1"/>
              </a:solidFill>
              <a:latin typeface="Times New Roman" panose="02020603050405020304" pitchFamily="18" charset="0"/>
              <a:cs typeface="Times New Roman" panose="02020603050405020304" pitchFamily="18" charset="0"/>
            </a:endParaRPr>
          </a:p>
        </p:txBody>
      </p:sp>
      <p:sp>
        <p:nvSpPr>
          <p:cNvPr id="8" name="Rectangle 110">
            <a:extLst>
              <a:ext uri="{FF2B5EF4-FFF2-40B4-BE49-F238E27FC236}">
                <a16:creationId xmlns:a16="http://schemas.microsoft.com/office/drawing/2014/main" id="{6DC75AF2-6A25-480C-855B-FFFAE26925C4}"/>
              </a:ext>
            </a:extLst>
          </p:cNvPr>
          <p:cNvSpPr txBox="1">
            <a:spLocks noChangeArrowheads="1"/>
          </p:cNvSpPr>
          <p:nvPr/>
        </p:nvSpPr>
        <p:spPr bwMode="auto">
          <a:xfrm>
            <a:off x="598800" y="1556791"/>
            <a:ext cx="7881352" cy="403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indent="457200" algn="just">
              <a:spcBef>
                <a:spcPts val="600"/>
              </a:spcBef>
              <a:spcAft>
                <a:spcPts val="600"/>
              </a:spcAft>
            </a:pPr>
            <a:r>
              <a:rPr lang="vi-VN" sz="2800" b="1" dirty="0">
                <a:solidFill>
                  <a:srgbClr val="FF0000"/>
                </a:solidFill>
                <a:latin typeface="Times New Roman" panose="02020603050405020304" pitchFamily="18" charset="0"/>
                <a:cs typeface="Times New Roman" panose="02020603050405020304" pitchFamily="18" charset="0"/>
              </a:rPr>
              <a:t>Microsoft</a:t>
            </a:r>
            <a:r>
              <a:rPr lang="vi-VN" sz="2800" dirty="0">
                <a:solidFill>
                  <a:srgbClr val="FF0000"/>
                </a:solidFill>
                <a:latin typeface="Times New Roman" panose="02020603050405020304" pitchFamily="18" charset="0"/>
                <a:cs typeface="Times New Roman" panose="02020603050405020304" pitchFamily="18" charset="0"/>
              </a:rPr>
              <a:t> cho rằng: “Chuyển đổi số là việc tư duy lại cách thức các tổ chức, tập hợp mọi người, dữ liệu và quy trình để tạo những giá trị mới.”</a:t>
            </a:r>
            <a:endParaRPr lang="en-US" sz="2800" dirty="0">
              <a:solidFill>
                <a:srgbClr val="FF0000"/>
              </a:solidFill>
              <a:latin typeface="Times New Roman" panose="02020603050405020304" pitchFamily="18" charset="0"/>
              <a:cs typeface="Times New Roman" panose="02020603050405020304" pitchFamily="18" charset="0"/>
            </a:endParaRPr>
          </a:p>
          <a:p>
            <a:pPr indent="457200" algn="just">
              <a:spcBef>
                <a:spcPts val="600"/>
              </a:spcBef>
              <a:spcAft>
                <a:spcPts val="600"/>
              </a:spcAft>
            </a:pPr>
            <a:r>
              <a:rPr lang="en-US" sz="2800" dirty="0" err="1">
                <a:solidFill>
                  <a:srgbClr val="FF0000"/>
                </a:solidFill>
                <a:latin typeface="Times New Roman" panose="02020603050405020304" pitchFamily="18" charset="0"/>
                <a:cs typeface="Times New Roman" panose="02020603050405020304" pitchFamily="18" charset="0"/>
              </a:rPr>
              <a:t>Còn</a:t>
            </a:r>
            <a:r>
              <a:rPr lang="en-US" sz="2800"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FSI</a:t>
            </a:r>
            <a:r>
              <a:rPr lang="vi-VN"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rằng</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a:t>
            </a:r>
            <a:r>
              <a:rPr lang="en-US" sz="2800" dirty="0" err="1">
                <a:solidFill>
                  <a:srgbClr val="FF0000"/>
                </a:solidFill>
                <a:latin typeface="Times New Roman" panose="02020603050405020304" pitchFamily="18" charset="0"/>
                <a:cs typeface="Times New Roman" panose="02020603050405020304" pitchFamily="18" charset="0"/>
              </a:rPr>
              <a:t>Chuyển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đổi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là quá trình thay đổi từ mô hình truyền thống sang </a:t>
            </a:r>
            <a:r>
              <a:rPr lang="en-US" sz="2800" dirty="0" err="1">
                <a:solidFill>
                  <a:srgbClr val="FF0000"/>
                </a:solidFill>
                <a:latin typeface="Times New Roman" panose="02020603050405020304" pitchFamily="18" charset="0"/>
                <a:cs typeface="Times New Roman" panose="02020603050405020304" pitchFamily="18" charset="0"/>
              </a:rPr>
              <a:t>môi</a:t>
            </a:r>
            <a:r>
              <a:rPr lang="en-US" sz="2800" dirty="0">
                <a:solidFill>
                  <a:srgbClr val="FF0000"/>
                </a:solidFill>
                <a:latin typeface="Times New Roman" panose="02020603050405020304" pitchFamily="18" charset="0"/>
                <a:cs typeface="Times New Roman" panose="02020603050405020304" pitchFamily="18" charset="0"/>
              </a:rPr>
              <a:t> tr</a:t>
            </a:r>
            <a:r>
              <a:rPr lang="vi-VN" sz="2800" dirty="0">
                <a:solidFill>
                  <a:srgbClr val="FF0000"/>
                </a:solidFill>
                <a:latin typeface="Times New Roman" panose="02020603050405020304" pitchFamily="18" charset="0"/>
                <a:cs typeface="Times New Roman" panose="02020603050405020304" pitchFamily="18" charset="0"/>
              </a:rPr>
              <a:t>ư</a:t>
            </a:r>
            <a:r>
              <a:rPr lang="en-US" sz="2800" dirty="0" err="1">
                <a:solidFill>
                  <a:srgbClr val="FF0000"/>
                </a:solidFill>
                <a:latin typeface="Times New Roman" panose="02020603050405020304" pitchFamily="18" charset="0"/>
                <a:cs typeface="Times New Roman" panose="02020603050405020304" pitchFamily="18" charset="0"/>
              </a:rPr>
              <a:t>ờng</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số, bằng cách áp dụng công nghệ mới như điện toán đám mây (Cloud), dữ liệu lớn (Big data), Internet vạn vật (IOT), …thay đổi phương thức điều hành, lãnh đạo, quy trình làm việc, văn hóa </a:t>
            </a:r>
            <a:r>
              <a:rPr lang="en-US" sz="2800" dirty="0" err="1">
                <a:solidFill>
                  <a:srgbClr val="FF0000"/>
                </a:solidFill>
                <a:latin typeface="Times New Roman" panose="02020603050405020304" pitchFamily="18" charset="0"/>
                <a:cs typeface="Times New Roman" panose="02020603050405020304" pitchFamily="18" charset="0"/>
              </a:rPr>
              <a:t>đơn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vị</a:t>
            </a:r>
            <a:r>
              <a:rPr lang="vi-VN" sz="2800"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3231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158" name="Rectangle 110">
            <a:extLst>
              <a:ext uri="{FF2B5EF4-FFF2-40B4-BE49-F238E27FC236}">
                <a16:creationId xmlns:a16="http://schemas.microsoft.com/office/drawing/2014/main" id="{202F66BC-6744-4E37-A00C-2EE1BD320266}"/>
              </a:ext>
            </a:extLst>
          </p:cNvPr>
          <p:cNvSpPr>
            <a:spLocks noGrp="1" noChangeArrowheads="1"/>
          </p:cNvSpPr>
          <p:nvPr>
            <p:ph type="ctrTitle"/>
          </p:nvPr>
        </p:nvSpPr>
        <p:spPr>
          <a:xfrm>
            <a:off x="579080" y="620688"/>
            <a:ext cx="7881352" cy="544513"/>
          </a:xfrm>
          <a:noFill/>
          <a:ln/>
        </p:spPr>
        <p:txBody>
          <a:bodyPr anchor="ctr"/>
          <a:lstStyle/>
          <a:p>
            <a:r>
              <a:rPr lang="es-UY" altLang="en-US" sz="2800" b="1" dirty="0">
                <a:solidFill>
                  <a:srgbClr val="0070C0"/>
                </a:solidFill>
                <a:latin typeface="Times New Roman" panose="02020603050405020304" pitchFamily="18" charset="0"/>
                <a:cs typeface="Times New Roman" panose="02020603050405020304" pitchFamily="18" charset="0"/>
              </a:rPr>
              <a:t>Minh </a:t>
            </a:r>
            <a:r>
              <a:rPr lang="es-UY" altLang="en-US" sz="2800" b="1" dirty="0" err="1">
                <a:solidFill>
                  <a:srgbClr val="0070C0"/>
                </a:solidFill>
                <a:latin typeface="Times New Roman" panose="02020603050405020304" pitchFamily="18" charset="0"/>
                <a:cs typeface="Times New Roman" panose="02020603050405020304" pitchFamily="18" charset="0"/>
              </a:rPr>
              <a:t>họa</a:t>
            </a:r>
            <a:r>
              <a:rPr lang="es-UY" altLang="en-US" sz="2800" b="1" dirty="0">
                <a:solidFill>
                  <a:srgbClr val="0070C0"/>
                </a:solidFill>
                <a:latin typeface="Times New Roman" panose="02020603050405020304" pitchFamily="18" charset="0"/>
                <a:cs typeface="Times New Roman" panose="02020603050405020304" pitchFamily="18" charset="0"/>
              </a:rPr>
              <a:t> </a:t>
            </a:r>
            <a:r>
              <a:rPr lang="es-UY" altLang="en-US" sz="2800" b="1" dirty="0" err="1">
                <a:solidFill>
                  <a:srgbClr val="0070C0"/>
                </a:solidFill>
                <a:latin typeface="Times New Roman" panose="02020603050405020304" pitchFamily="18" charset="0"/>
                <a:cs typeface="Times New Roman" panose="02020603050405020304" pitchFamily="18" charset="0"/>
              </a:rPr>
              <a:t>về</a:t>
            </a:r>
            <a:r>
              <a:rPr lang="es-UY" altLang="en-US" sz="2800" b="1" dirty="0">
                <a:solidFill>
                  <a:srgbClr val="0070C0"/>
                </a:solidFill>
                <a:latin typeface="Times New Roman" panose="02020603050405020304" pitchFamily="18" charset="0"/>
                <a:cs typeface="Times New Roman" panose="02020603050405020304" pitchFamily="18" charset="0"/>
              </a:rPr>
              <a:t> </a:t>
            </a:r>
            <a:r>
              <a:rPr lang="es-UY" altLang="en-US" sz="2800" b="1" dirty="0" err="1">
                <a:solidFill>
                  <a:srgbClr val="0070C0"/>
                </a:solidFill>
                <a:latin typeface="Times New Roman" panose="02020603050405020304" pitchFamily="18" charset="0"/>
                <a:cs typeface="Times New Roman" panose="02020603050405020304" pitchFamily="18" charset="0"/>
              </a:rPr>
              <a:t>chuyển</a:t>
            </a:r>
            <a:r>
              <a:rPr lang="es-UY" altLang="en-US" sz="2800" b="1" dirty="0">
                <a:solidFill>
                  <a:srgbClr val="0070C0"/>
                </a:solidFill>
                <a:latin typeface="Times New Roman" panose="02020603050405020304" pitchFamily="18" charset="0"/>
                <a:cs typeface="Times New Roman" panose="02020603050405020304" pitchFamily="18" charset="0"/>
              </a:rPr>
              <a:t> </a:t>
            </a:r>
            <a:r>
              <a:rPr lang="es-UY" altLang="en-US" sz="2800" b="1" dirty="0" err="1">
                <a:solidFill>
                  <a:srgbClr val="0070C0"/>
                </a:solidFill>
                <a:latin typeface="Times New Roman" panose="02020603050405020304" pitchFamily="18" charset="0"/>
                <a:cs typeface="Times New Roman" panose="02020603050405020304" pitchFamily="18" charset="0"/>
              </a:rPr>
              <a:t>đổi</a:t>
            </a:r>
            <a:r>
              <a:rPr lang="es-UY" altLang="en-US" sz="2800" b="1" dirty="0">
                <a:solidFill>
                  <a:srgbClr val="0070C0"/>
                </a:solidFill>
                <a:latin typeface="Times New Roman" panose="02020603050405020304" pitchFamily="18" charset="0"/>
                <a:cs typeface="Times New Roman" panose="02020603050405020304" pitchFamily="18" charset="0"/>
              </a:rPr>
              <a:t> </a:t>
            </a:r>
            <a:r>
              <a:rPr lang="es-UY" altLang="en-US" sz="2800" b="1" dirty="0" err="1">
                <a:solidFill>
                  <a:srgbClr val="0070C0"/>
                </a:solidFill>
                <a:latin typeface="Times New Roman" panose="02020603050405020304" pitchFamily="18" charset="0"/>
                <a:cs typeface="Times New Roman" panose="02020603050405020304" pitchFamily="18" charset="0"/>
              </a:rPr>
              <a:t>số</a:t>
            </a:r>
            <a:endParaRPr lang="es-E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172" name="Rectangle 124">
            <a:extLst>
              <a:ext uri="{FF2B5EF4-FFF2-40B4-BE49-F238E27FC236}">
                <a16:creationId xmlns:a16="http://schemas.microsoft.com/office/drawing/2014/main" id="{3EA01EFE-6016-4EF1-B75B-7E73A5AF4C69}"/>
              </a:ext>
            </a:extLst>
          </p:cNvPr>
          <p:cNvSpPr>
            <a:spLocks noChangeArrowheads="1"/>
          </p:cNvSpPr>
          <p:nvPr/>
        </p:nvSpPr>
        <p:spPr bwMode="auto">
          <a:xfrm>
            <a:off x="611188" y="4652963"/>
            <a:ext cx="12969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3200" b="1" dirty="0">
                <a:solidFill>
                  <a:schemeClr val="bg1"/>
                </a:solidFill>
              </a:rPr>
              <a:t>Logo</a:t>
            </a:r>
            <a:endParaRPr lang="es-ES" altLang="en-US" sz="3200" b="1" dirty="0">
              <a:solidFill>
                <a:schemeClr val="bg1"/>
              </a:solidFill>
            </a:endParaRPr>
          </a:p>
        </p:txBody>
      </p:sp>
      <p:sp>
        <p:nvSpPr>
          <p:cNvPr id="7" name="Rectangle 127">
            <a:extLst>
              <a:ext uri="{FF2B5EF4-FFF2-40B4-BE49-F238E27FC236}">
                <a16:creationId xmlns:a16="http://schemas.microsoft.com/office/drawing/2014/main" id="{8227DEEF-C1ED-475F-8490-C25983E09F46}"/>
              </a:ext>
            </a:extLst>
          </p:cNvPr>
          <p:cNvSpPr>
            <a:spLocks noChangeArrowheads="1"/>
          </p:cNvSpPr>
          <p:nvPr/>
        </p:nvSpPr>
        <p:spPr bwMode="auto">
          <a:xfrm>
            <a:off x="215516" y="6237312"/>
            <a:ext cx="87129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a:solidFill>
                  <a:schemeClr val="tx1"/>
                </a:solidFill>
                <a:latin typeface="Times New Roman" panose="02020603050405020304" pitchFamily="18" charset="0"/>
                <a:cs typeface="Times New Roman" panose="02020603050405020304" pitchFamily="18" charset="0"/>
              </a:rPr>
              <a:t>CITHG – </a:t>
            </a:r>
            <a:r>
              <a:rPr lang="es-UY" altLang="en-US" sz="1800" b="1" dirty="0" err="1">
                <a:solidFill>
                  <a:schemeClr val="tx1"/>
                </a:solidFill>
                <a:latin typeface="Times New Roman" panose="02020603050405020304" pitchFamily="18" charset="0"/>
                <a:cs typeface="Times New Roman" panose="02020603050405020304" pitchFamily="18" charset="0"/>
              </a:rPr>
              <a:t>Trung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tâm</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Công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nghệ</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thông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tin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tài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nguyên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môi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trường</a:t>
            </a:r>
            <a:endParaRPr lang="es-ES" altLang="en-US" sz="1800" b="1"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63DCDC-77D3-4420-8573-EED7B0517D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2018494"/>
            <a:ext cx="6768752" cy="2346610"/>
          </a:xfrm>
          <a:prstGeom prst="rect">
            <a:avLst/>
          </a:prstGeom>
        </p:spPr>
      </p:pic>
    </p:spTree>
    <p:extLst>
      <p:ext uri="{BB962C8B-B14F-4D97-AF65-F5344CB8AC3E}">
        <p14:creationId xmlns:p14="http://schemas.microsoft.com/office/powerpoint/2010/main" val="2816652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158" name="Rectangle 110">
            <a:extLst>
              <a:ext uri="{FF2B5EF4-FFF2-40B4-BE49-F238E27FC236}">
                <a16:creationId xmlns:a16="http://schemas.microsoft.com/office/drawing/2014/main" id="{202F66BC-6744-4E37-A00C-2EE1BD320266}"/>
              </a:ext>
            </a:extLst>
          </p:cNvPr>
          <p:cNvSpPr>
            <a:spLocks noGrp="1" noChangeArrowheads="1"/>
          </p:cNvSpPr>
          <p:nvPr>
            <p:ph type="ctrTitle"/>
          </p:nvPr>
        </p:nvSpPr>
        <p:spPr>
          <a:xfrm>
            <a:off x="579080" y="620688"/>
            <a:ext cx="7881352" cy="544513"/>
          </a:xfrm>
          <a:noFill/>
          <a:ln/>
        </p:spPr>
        <p:txBody>
          <a:bodyPr anchor="ctr"/>
          <a:lstStyle/>
          <a:p>
            <a:r>
              <a:rPr lang="es-UY" altLang="en-US" sz="2800" b="1" dirty="0">
                <a:solidFill>
                  <a:srgbClr val="0070C0"/>
                </a:solidFill>
                <a:latin typeface="Times New Roman" panose="02020603050405020304" pitchFamily="18" charset="0"/>
                <a:cs typeface="Times New Roman" panose="02020603050405020304" pitchFamily="18" charset="0"/>
              </a:rPr>
              <a:t>II. </a:t>
            </a:r>
            <a:r>
              <a:rPr lang="es-UY" altLang="en-US" sz="2800" b="1" dirty="0" err="1">
                <a:solidFill>
                  <a:srgbClr val="0070C0"/>
                </a:solidFill>
                <a:latin typeface="Times New Roman" panose="02020603050405020304" pitchFamily="18" charset="0"/>
                <a:cs typeface="Times New Roman" panose="02020603050405020304" pitchFamily="18" charset="0"/>
              </a:rPr>
              <a:t>Mục</a:t>
            </a:r>
            <a:r>
              <a:rPr lang="es-UY" altLang="en-US" sz="2800" b="1" dirty="0">
                <a:solidFill>
                  <a:srgbClr val="0070C0"/>
                </a:solidFill>
                <a:latin typeface="Times New Roman" panose="02020603050405020304" pitchFamily="18" charset="0"/>
                <a:cs typeface="Times New Roman" panose="02020603050405020304" pitchFamily="18" charset="0"/>
              </a:rPr>
              <a:t> </a:t>
            </a:r>
            <a:r>
              <a:rPr lang="es-UY" altLang="en-US" sz="2800" b="1" dirty="0" err="1">
                <a:solidFill>
                  <a:srgbClr val="0070C0"/>
                </a:solidFill>
                <a:latin typeface="Times New Roman" panose="02020603050405020304" pitchFamily="18" charset="0"/>
                <a:cs typeface="Times New Roman" panose="02020603050405020304" pitchFamily="18" charset="0"/>
              </a:rPr>
              <a:t>tiêu</a:t>
            </a:r>
            <a:r>
              <a:rPr lang="es-UY" altLang="en-US" sz="2800" b="1" dirty="0">
                <a:solidFill>
                  <a:srgbClr val="0070C0"/>
                </a:solidFill>
                <a:latin typeface="Times New Roman" panose="02020603050405020304" pitchFamily="18" charset="0"/>
                <a:cs typeface="Times New Roman" panose="02020603050405020304" pitchFamily="18" charset="0"/>
              </a:rPr>
              <a:t> </a:t>
            </a:r>
            <a:r>
              <a:rPr lang="es-UY" altLang="en-US" sz="2800" b="1" dirty="0" err="1">
                <a:solidFill>
                  <a:srgbClr val="0070C0"/>
                </a:solidFill>
                <a:latin typeface="Times New Roman" panose="02020603050405020304" pitchFamily="18" charset="0"/>
                <a:cs typeface="Times New Roman" panose="02020603050405020304" pitchFamily="18" charset="0"/>
              </a:rPr>
              <a:t>của</a:t>
            </a:r>
            <a:r>
              <a:rPr lang="es-UY" altLang="en-US" sz="2800" b="1" dirty="0">
                <a:solidFill>
                  <a:srgbClr val="0070C0"/>
                </a:solidFill>
                <a:latin typeface="Times New Roman" panose="02020603050405020304" pitchFamily="18" charset="0"/>
                <a:cs typeface="Times New Roman" panose="02020603050405020304" pitchFamily="18" charset="0"/>
              </a:rPr>
              <a:t> </a:t>
            </a:r>
            <a:r>
              <a:rPr lang="es-UY" altLang="en-US" sz="2800" b="1" dirty="0" err="1">
                <a:solidFill>
                  <a:srgbClr val="0070C0"/>
                </a:solidFill>
                <a:latin typeface="Times New Roman" panose="02020603050405020304" pitchFamily="18" charset="0"/>
                <a:cs typeface="Times New Roman" panose="02020603050405020304" pitchFamily="18" charset="0"/>
              </a:rPr>
              <a:t>chuyển</a:t>
            </a:r>
            <a:r>
              <a:rPr lang="es-UY" altLang="en-US" sz="2800" b="1" dirty="0">
                <a:solidFill>
                  <a:srgbClr val="0070C0"/>
                </a:solidFill>
                <a:latin typeface="Times New Roman" panose="02020603050405020304" pitchFamily="18" charset="0"/>
                <a:cs typeface="Times New Roman" panose="02020603050405020304" pitchFamily="18" charset="0"/>
              </a:rPr>
              <a:t> </a:t>
            </a:r>
            <a:r>
              <a:rPr lang="es-UY" altLang="en-US" sz="2800" b="1" dirty="0" err="1">
                <a:solidFill>
                  <a:srgbClr val="0070C0"/>
                </a:solidFill>
                <a:latin typeface="Times New Roman" panose="02020603050405020304" pitchFamily="18" charset="0"/>
                <a:cs typeface="Times New Roman" panose="02020603050405020304" pitchFamily="18" charset="0"/>
              </a:rPr>
              <a:t>đổi</a:t>
            </a:r>
            <a:r>
              <a:rPr lang="es-UY" altLang="en-US" sz="2800" b="1" dirty="0">
                <a:solidFill>
                  <a:srgbClr val="0070C0"/>
                </a:solidFill>
                <a:latin typeface="Times New Roman" panose="02020603050405020304" pitchFamily="18" charset="0"/>
                <a:cs typeface="Times New Roman" panose="02020603050405020304" pitchFamily="18" charset="0"/>
              </a:rPr>
              <a:t> </a:t>
            </a:r>
            <a:r>
              <a:rPr lang="es-UY" altLang="en-US" sz="2800" b="1" dirty="0" err="1">
                <a:solidFill>
                  <a:srgbClr val="0070C0"/>
                </a:solidFill>
                <a:latin typeface="Times New Roman" panose="02020603050405020304" pitchFamily="18" charset="0"/>
                <a:cs typeface="Times New Roman" panose="02020603050405020304" pitchFamily="18" charset="0"/>
              </a:rPr>
              <a:t>số</a:t>
            </a:r>
            <a:endParaRPr lang="es-E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172" name="Rectangle 124">
            <a:extLst>
              <a:ext uri="{FF2B5EF4-FFF2-40B4-BE49-F238E27FC236}">
                <a16:creationId xmlns:a16="http://schemas.microsoft.com/office/drawing/2014/main" id="{3EA01EFE-6016-4EF1-B75B-7E73A5AF4C69}"/>
              </a:ext>
            </a:extLst>
          </p:cNvPr>
          <p:cNvSpPr>
            <a:spLocks noChangeArrowheads="1"/>
          </p:cNvSpPr>
          <p:nvPr/>
        </p:nvSpPr>
        <p:spPr bwMode="auto">
          <a:xfrm>
            <a:off x="611188" y="4652963"/>
            <a:ext cx="12969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3200" b="1" dirty="0">
                <a:solidFill>
                  <a:schemeClr val="bg1"/>
                </a:solidFill>
              </a:rPr>
              <a:t>Logo</a:t>
            </a:r>
            <a:endParaRPr lang="es-ES" altLang="en-US" sz="3200" b="1" dirty="0">
              <a:solidFill>
                <a:schemeClr val="bg1"/>
              </a:solidFill>
            </a:endParaRPr>
          </a:p>
        </p:txBody>
      </p:sp>
      <p:sp>
        <p:nvSpPr>
          <p:cNvPr id="7" name="Rectangle 127">
            <a:extLst>
              <a:ext uri="{FF2B5EF4-FFF2-40B4-BE49-F238E27FC236}">
                <a16:creationId xmlns:a16="http://schemas.microsoft.com/office/drawing/2014/main" id="{8227DEEF-C1ED-475F-8490-C25983E09F46}"/>
              </a:ext>
            </a:extLst>
          </p:cNvPr>
          <p:cNvSpPr>
            <a:spLocks noChangeArrowheads="1"/>
          </p:cNvSpPr>
          <p:nvPr/>
        </p:nvSpPr>
        <p:spPr bwMode="auto">
          <a:xfrm>
            <a:off x="215516" y="6237312"/>
            <a:ext cx="87129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a:solidFill>
                  <a:schemeClr val="tx1"/>
                </a:solidFill>
                <a:latin typeface="Times New Roman" panose="02020603050405020304" pitchFamily="18" charset="0"/>
                <a:cs typeface="Times New Roman" panose="02020603050405020304" pitchFamily="18" charset="0"/>
              </a:rPr>
              <a:t>CITHG – </a:t>
            </a:r>
            <a:r>
              <a:rPr lang="es-UY" altLang="en-US" sz="1800" b="1" dirty="0" err="1">
                <a:solidFill>
                  <a:schemeClr val="tx1"/>
                </a:solidFill>
                <a:latin typeface="Times New Roman" panose="02020603050405020304" pitchFamily="18" charset="0"/>
                <a:cs typeface="Times New Roman" panose="02020603050405020304" pitchFamily="18" charset="0"/>
              </a:rPr>
              <a:t>Trung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tâm</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Công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nghệ</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thông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tin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tài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nguyên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môi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trường</a:t>
            </a:r>
            <a:endParaRPr lang="es-ES" altLang="en-US" sz="1800" b="1" dirty="0">
              <a:solidFill>
                <a:schemeClr val="tx1"/>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37802C6A-B1E8-4532-8740-F7658B9987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7550" y="1695119"/>
            <a:ext cx="5024412" cy="4542193"/>
          </a:xfrm>
          <a:prstGeom prst="rect">
            <a:avLst/>
          </a:prstGeom>
        </p:spPr>
      </p:pic>
      <p:sp>
        <p:nvSpPr>
          <p:cNvPr id="11" name="Rectangle 110">
            <a:extLst>
              <a:ext uri="{FF2B5EF4-FFF2-40B4-BE49-F238E27FC236}">
                <a16:creationId xmlns:a16="http://schemas.microsoft.com/office/drawing/2014/main" id="{D14C289E-44AD-4E58-91DE-699AFBF38436}"/>
              </a:ext>
            </a:extLst>
          </p:cNvPr>
          <p:cNvSpPr txBox="1">
            <a:spLocks noChangeArrowheads="1"/>
          </p:cNvSpPr>
          <p:nvPr/>
        </p:nvSpPr>
        <p:spPr bwMode="auto">
          <a:xfrm>
            <a:off x="579080" y="1156295"/>
            <a:ext cx="7881352"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just"/>
            <a:r>
              <a:rPr lang="es-UY" altLang="en-US" sz="2800" b="1" dirty="0">
                <a:solidFill>
                  <a:srgbClr val="0070C0"/>
                </a:solidFill>
                <a:latin typeface="Times New Roman" panose="02020603050405020304" pitchFamily="18" charset="0"/>
                <a:cs typeface="Times New Roman" panose="02020603050405020304" pitchFamily="18" charset="0"/>
              </a:rPr>
              <a:t>* Tiến trình chuyển đối số ngành</a:t>
            </a:r>
            <a:endParaRPr lang="es-ES" altLang="en-US"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5865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172" name="Rectangle 124">
            <a:extLst>
              <a:ext uri="{FF2B5EF4-FFF2-40B4-BE49-F238E27FC236}">
                <a16:creationId xmlns:a16="http://schemas.microsoft.com/office/drawing/2014/main" id="{3EA01EFE-6016-4EF1-B75B-7E73A5AF4C69}"/>
              </a:ext>
            </a:extLst>
          </p:cNvPr>
          <p:cNvSpPr>
            <a:spLocks noChangeArrowheads="1"/>
          </p:cNvSpPr>
          <p:nvPr/>
        </p:nvSpPr>
        <p:spPr bwMode="auto">
          <a:xfrm>
            <a:off x="611188" y="4652963"/>
            <a:ext cx="12969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3200" b="1" dirty="0">
                <a:solidFill>
                  <a:schemeClr val="bg1"/>
                </a:solidFill>
              </a:rPr>
              <a:t>Logo</a:t>
            </a:r>
            <a:endParaRPr lang="es-ES" altLang="en-US" sz="3200" b="1" dirty="0">
              <a:solidFill>
                <a:schemeClr val="bg1"/>
              </a:solidFill>
            </a:endParaRPr>
          </a:p>
        </p:txBody>
      </p:sp>
      <p:sp>
        <p:nvSpPr>
          <p:cNvPr id="7" name="Rectangle 127">
            <a:extLst>
              <a:ext uri="{FF2B5EF4-FFF2-40B4-BE49-F238E27FC236}">
                <a16:creationId xmlns:a16="http://schemas.microsoft.com/office/drawing/2014/main" id="{8227DEEF-C1ED-475F-8490-C25983E09F46}"/>
              </a:ext>
            </a:extLst>
          </p:cNvPr>
          <p:cNvSpPr>
            <a:spLocks noChangeArrowheads="1"/>
          </p:cNvSpPr>
          <p:nvPr/>
        </p:nvSpPr>
        <p:spPr bwMode="auto">
          <a:xfrm>
            <a:off x="215516" y="6237312"/>
            <a:ext cx="87129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a:solidFill>
                  <a:schemeClr val="tx1"/>
                </a:solidFill>
                <a:latin typeface="Times New Roman" panose="02020603050405020304" pitchFamily="18" charset="0"/>
                <a:cs typeface="Times New Roman" panose="02020603050405020304" pitchFamily="18" charset="0"/>
              </a:rPr>
              <a:t>CITHG – </a:t>
            </a:r>
            <a:r>
              <a:rPr lang="es-UY" altLang="en-US" sz="1800" b="1" dirty="0" err="1">
                <a:solidFill>
                  <a:schemeClr val="tx1"/>
                </a:solidFill>
                <a:latin typeface="Times New Roman" panose="02020603050405020304" pitchFamily="18" charset="0"/>
                <a:cs typeface="Times New Roman" panose="02020603050405020304" pitchFamily="18" charset="0"/>
              </a:rPr>
              <a:t>Trung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tâm</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Công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nghệ</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thông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tin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tài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nguyên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môi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trường</a:t>
            </a:r>
            <a:endParaRPr lang="es-ES" altLang="en-US" sz="1800" b="1" dirty="0">
              <a:solidFill>
                <a:schemeClr val="tx1"/>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8D85A54-A5B7-472C-BC66-579664E95366}"/>
              </a:ext>
            </a:extLst>
          </p:cNvPr>
          <p:cNvSpPr>
            <a:spLocks noGrp="1"/>
          </p:cNvSpPr>
          <p:nvPr>
            <p:ph type="ctrTitle"/>
          </p:nvPr>
        </p:nvSpPr>
        <p:spPr/>
        <p:txBody>
          <a:bodyPr/>
          <a:lstStyle/>
          <a:p>
            <a:endParaRPr lang="en-US"/>
          </a:p>
        </p:txBody>
      </p:sp>
      <p:sp>
        <p:nvSpPr>
          <p:cNvPr id="8" name="Rectangle 110">
            <a:extLst>
              <a:ext uri="{FF2B5EF4-FFF2-40B4-BE49-F238E27FC236}">
                <a16:creationId xmlns:a16="http://schemas.microsoft.com/office/drawing/2014/main" id="{04381D96-D0E2-4D07-94BE-1A411DFE8C3F}"/>
              </a:ext>
            </a:extLst>
          </p:cNvPr>
          <p:cNvSpPr txBox="1">
            <a:spLocks noChangeArrowheads="1"/>
          </p:cNvSpPr>
          <p:nvPr/>
        </p:nvSpPr>
        <p:spPr bwMode="auto">
          <a:xfrm>
            <a:off x="579080" y="508223"/>
            <a:ext cx="7881352"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just"/>
            <a:r>
              <a:rPr lang="es-UY" altLang="en-US" sz="2800" b="1" dirty="0">
                <a:solidFill>
                  <a:srgbClr val="0070C0"/>
                </a:solidFill>
                <a:latin typeface="Times New Roman" panose="02020603050405020304" pitchFamily="18" charset="0"/>
                <a:cs typeface="Times New Roman" panose="02020603050405020304" pitchFamily="18" charset="0"/>
              </a:rPr>
              <a:t>* Mục tiêu đạt đ</a:t>
            </a:r>
            <a:r>
              <a:rPr lang="vi-VN" altLang="en-US" sz="2800" b="1" dirty="0">
                <a:solidFill>
                  <a:srgbClr val="0070C0"/>
                </a:solidFill>
                <a:latin typeface="Times New Roman" panose="02020603050405020304" pitchFamily="18" charset="0"/>
                <a:cs typeface="Times New Roman" panose="02020603050405020304" pitchFamily="18" charset="0"/>
              </a:rPr>
              <a:t>ư</a:t>
            </a:r>
            <a:r>
              <a:rPr lang="en-US" altLang="en-US" sz="2800" b="1" dirty="0" err="1">
                <a:solidFill>
                  <a:srgbClr val="0070C0"/>
                </a:solidFill>
                <a:latin typeface="Times New Roman" panose="02020603050405020304" pitchFamily="18" charset="0"/>
                <a:cs typeface="Times New Roman" panose="02020603050405020304" pitchFamily="18" charset="0"/>
              </a:rPr>
              <a:t>ợc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của</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chuyển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đối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số</a:t>
            </a:r>
            <a:endParaRPr lang="es-ES" altLang="en-US" sz="2800" b="1" dirty="0">
              <a:solidFill>
                <a:srgbClr val="0070C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4224B8F-9B61-4055-A0B6-6A37B5F80A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1556792"/>
            <a:ext cx="6840760" cy="4176464"/>
          </a:xfrm>
          <a:prstGeom prst="rect">
            <a:avLst/>
          </a:prstGeom>
        </p:spPr>
      </p:pic>
    </p:spTree>
    <p:extLst>
      <p:ext uri="{BB962C8B-B14F-4D97-AF65-F5344CB8AC3E}">
        <p14:creationId xmlns:p14="http://schemas.microsoft.com/office/powerpoint/2010/main" val="289257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172" name="Rectangle 124">
            <a:extLst>
              <a:ext uri="{FF2B5EF4-FFF2-40B4-BE49-F238E27FC236}">
                <a16:creationId xmlns:a16="http://schemas.microsoft.com/office/drawing/2014/main" id="{3EA01EFE-6016-4EF1-B75B-7E73A5AF4C69}"/>
              </a:ext>
            </a:extLst>
          </p:cNvPr>
          <p:cNvSpPr>
            <a:spLocks noChangeArrowheads="1"/>
          </p:cNvSpPr>
          <p:nvPr/>
        </p:nvSpPr>
        <p:spPr bwMode="auto">
          <a:xfrm>
            <a:off x="611188" y="4652963"/>
            <a:ext cx="12969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3200" b="1" dirty="0">
                <a:solidFill>
                  <a:schemeClr val="bg1"/>
                </a:solidFill>
              </a:rPr>
              <a:t>Logo</a:t>
            </a:r>
            <a:endParaRPr lang="es-ES" altLang="en-US" sz="3200" b="1" dirty="0">
              <a:solidFill>
                <a:schemeClr val="bg1"/>
              </a:solidFill>
            </a:endParaRPr>
          </a:p>
        </p:txBody>
      </p:sp>
      <p:sp>
        <p:nvSpPr>
          <p:cNvPr id="7" name="Rectangle 127">
            <a:extLst>
              <a:ext uri="{FF2B5EF4-FFF2-40B4-BE49-F238E27FC236}">
                <a16:creationId xmlns:a16="http://schemas.microsoft.com/office/drawing/2014/main" id="{8227DEEF-C1ED-475F-8490-C25983E09F46}"/>
              </a:ext>
            </a:extLst>
          </p:cNvPr>
          <p:cNvSpPr>
            <a:spLocks noChangeArrowheads="1"/>
          </p:cNvSpPr>
          <p:nvPr/>
        </p:nvSpPr>
        <p:spPr bwMode="auto">
          <a:xfrm>
            <a:off x="215516" y="6237312"/>
            <a:ext cx="87129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a:solidFill>
                  <a:schemeClr val="tx1"/>
                </a:solidFill>
                <a:latin typeface="Times New Roman" panose="02020603050405020304" pitchFamily="18" charset="0"/>
                <a:cs typeface="Times New Roman" panose="02020603050405020304" pitchFamily="18" charset="0"/>
              </a:rPr>
              <a:t>CITHG – </a:t>
            </a:r>
            <a:r>
              <a:rPr lang="es-UY" altLang="en-US" sz="1800" b="1" dirty="0" err="1">
                <a:solidFill>
                  <a:schemeClr val="tx1"/>
                </a:solidFill>
                <a:latin typeface="Times New Roman" panose="02020603050405020304" pitchFamily="18" charset="0"/>
                <a:cs typeface="Times New Roman" panose="02020603050405020304" pitchFamily="18" charset="0"/>
              </a:rPr>
              <a:t>Trung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tâm</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Công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nghệ</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thông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tin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tài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nguyên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môi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trường</a:t>
            </a:r>
            <a:endParaRPr lang="es-ES" altLang="en-US" sz="1800" b="1" dirty="0">
              <a:solidFill>
                <a:schemeClr val="tx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5FB066C-EE37-4475-885F-3294F4FBF793}"/>
              </a:ext>
            </a:extLst>
          </p:cNvPr>
          <p:cNvSpPr txBox="1"/>
          <p:nvPr/>
        </p:nvSpPr>
        <p:spPr>
          <a:xfrm>
            <a:off x="611186" y="747693"/>
            <a:ext cx="7849244" cy="954107"/>
          </a:xfrm>
          <a:prstGeom prst="rect">
            <a:avLst/>
          </a:prstGeom>
          <a:noFill/>
        </p:spPr>
        <p:txBody>
          <a:bodyPr wrap="square">
            <a:spAutoFit/>
          </a:bodyPr>
          <a:lstStyle/>
          <a:p>
            <a:pPr indent="461963" algn="just"/>
            <a:r>
              <a:rPr lang="en-US" sz="2800" b="1" dirty="0" err="1">
                <a:solidFill>
                  <a:srgbClr val="FF0000"/>
                </a:solidFill>
                <a:latin typeface="Times New Roman" panose="02020603050405020304" pitchFamily="18" charset="0"/>
                <a:cs typeface="Times New Roman" panose="02020603050405020304" pitchFamily="18" charset="0"/>
              </a:rPr>
              <a:t>Tóm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Chuyển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đổi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3 </a:t>
            </a:r>
            <a:r>
              <a:rPr lang="en-US" sz="2800" dirty="0" err="1">
                <a:solidFill>
                  <a:srgbClr val="FF0000"/>
                </a:solidFill>
                <a:latin typeface="Times New Roman" panose="02020603050405020304" pitchFamily="18" charset="0"/>
                <a:cs typeface="Times New Roman" panose="02020603050405020304" pitchFamily="18" charset="0"/>
              </a:rPr>
              <a:t>mục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tiêu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chính</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Kinh tế số, Chính </a:t>
            </a:r>
            <a:r>
              <a:rPr lang="en-US" sz="2800" dirty="0" err="1">
                <a:solidFill>
                  <a:srgbClr val="FF0000"/>
                </a:solidFill>
                <a:latin typeface="Times New Roman" panose="02020603050405020304" pitchFamily="18" charset="0"/>
                <a:cs typeface="Times New Roman" panose="02020603050405020304" pitchFamily="18" charset="0"/>
              </a:rPr>
              <a:t>quyền</a:t>
            </a:r>
            <a:r>
              <a:rPr lang="vi-VN" sz="2800" dirty="0">
                <a:solidFill>
                  <a:srgbClr val="FF0000"/>
                </a:solidFill>
                <a:latin typeface="Times New Roman" panose="02020603050405020304" pitchFamily="18" charset="0"/>
                <a:cs typeface="Times New Roman" panose="02020603050405020304" pitchFamily="18" charset="0"/>
              </a:rPr>
              <a:t> số, và Xã hội số.</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84066EA0-725A-4DE9-B543-5F52875349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2205037"/>
            <a:ext cx="6768752" cy="3672235"/>
          </a:xfrm>
          <a:prstGeom prst="rect">
            <a:avLst/>
          </a:prstGeom>
        </p:spPr>
      </p:pic>
    </p:spTree>
    <p:extLst>
      <p:ext uri="{BB962C8B-B14F-4D97-AF65-F5344CB8AC3E}">
        <p14:creationId xmlns:p14="http://schemas.microsoft.com/office/powerpoint/2010/main" val="1819073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158" name="Rectangle 110">
            <a:extLst>
              <a:ext uri="{FF2B5EF4-FFF2-40B4-BE49-F238E27FC236}">
                <a16:creationId xmlns:a16="http://schemas.microsoft.com/office/drawing/2014/main" id="{202F66BC-6744-4E37-A00C-2EE1BD320266}"/>
              </a:ext>
            </a:extLst>
          </p:cNvPr>
          <p:cNvSpPr>
            <a:spLocks noGrp="1" noChangeArrowheads="1"/>
          </p:cNvSpPr>
          <p:nvPr>
            <p:ph type="ctrTitle"/>
          </p:nvPr>
        </p:nvSpPr>
        <p:spPr>
          <a:xfrm>
            <a:off x="579080" y="620688"/>
            <a:ext cx="7881352" cy="544513"/>
          </a:xfrm>
          <a:noFill/>
          <a:ln/>
        </p:spPr>
        <p:txBody>
          <a:bodyPr anchor="ctr"/>
          <a:lstStyle/>
          <a:p>
            <a:r>
              <a:rPr lang="es-UY" altLang="en-US" sz="2800" b="1" dirty="0">
                <a:solidFill>
                  <a:srgbClr val="0070C0"/>
                </a:solidFill>
                <a:latin typeface="Times New Roman" panose="02020603050405020304" pitchFamily="18" charset="0"/>
                <a:cs typeface="Times New Roman" panose="02020603050405020304" pitchFamily="18" charset="0"/>
              </a:rPr>
              <a:t> Mục tiêu chuyển đổi số ngành TNMT</a:t>
            </a:r>
            <a:endParaRPr lang="es-E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172" name="Rectangle 124">
            <a:extLst>
              <a:ext uri="{FF2B5EF4-FFF2-40B4-BE49-F238E27FC236}">
                <a16:creationId xmlns:a16="http://schemas.microsoft.com/office/drawing/2014/main" id="{3EA01EFE-6016-4EF1-B75B-7E73A5AF4C69}"/>
              </a:ext>
            </a:extLst>
          </p:cNvPr>
          <p:cNvSpPr>
            <a:spLocks noChangeArrowheads="1"/>
          </p:cNvSpPr>
          <p:nvPr/>
        </p:nvSpPr>
        <p:spPr bwMode="auto">
          <a:xfrm>
            <a:off x="611188" y="4652963"/>
            <a:ext cx="12969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3200" b="1" dirty="0">
                <a:solidFill>
                  <a:schemeClr val="bg1"/>
                </a:solidFill>
              </a:rPr>
              <a:t>Logo</a:t>
            </a:r>
            <a:endParaRPr lang="es-ES" altLang="en-US" sz="3200" b="1" dirty="0">
              <a:solidFill>
                <a:schemeClr val="bg1"/>
              </a:solidFill>
            </a:endParaRPr>
          </a:p>
        </p:txBody>
      </p:sp>
      <p:sp>
        <p:nvSpPr>
          <p:cNvPr id="7" name="Rectangle 127">
            <a:extLst>
              <a:ext uri="{FF2B5EF4-FFF2-40B4-BE49-F238E27FC236}">
                <a16:creationId xmlns:a16="http://schemas.microsoft.com/office/drawing/2014/main" id="{8227DEEF-C1ED-475F-8490-C25983E09F46}"/>
              </a:ext>
            </a:extLst>
          </p:cNvPr>
          <p:cNvSpPr>
            <a:spLocks noChangeArrowheads="1"/>
          </p:cNvSpPr>
          <p:nvPr/>
        </p:nvSpPr>
        <p:spPr bwMode="auto">
          <a:xfrm>
            <a:off x="215516" y="6237312"/>
            <a:ext cx="87129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a:solidFill>
                  <a:schemeClr val="tx1"/>
                </a:solidFill>
                <a:latin typeface="Times New Roman" panose="02020603050405020304" pitchFamily="18" charset="0"/>
                <a:cs typeface="Times New Roman" panose="02020603050405020304" pitchFamily="18" charset="0"/>
              </a:rPr>
              <a:t>CITHG – </a:t>
            </a:r>
            <a:r>
              <a:rPr lang="es-UY" altLang="en-US" sz="1800" b="1" dirty="0" err="1">
                <a:solidFill>
                  <a:schemeClr val="tx1"/>
                </a:solidFill>
                <a:latin typeface="Times New Roman" panose="02020603050405020304" pitchFamily="18" charset="0"/>
                <a:cs typeface="Times New Roman" panose="02020603050405020304" pitchFamily="18" charset="0"/>
              </a:rPr>
              <a:t>Trung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tâm</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Công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nghệ</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thông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tin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tài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nguyên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môi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trường</a:t>
            </a:r>
            <a:endParaRPr lang="es-ES" altLang="en-US" sz="1800" b="1" dirty="0">
              <a:solidFill>
                <a:schemeClr val="tx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B7BD847-42D6-42AC-BFBE-FCF026690E75}"/>
              </a:ext>
            </a:extLst>
          </p:cNvPr>
          <p:cNvSpPr txBox="1"/>
          <p:nvPr/>
        </p:nvSpPr>
        <p:spPr>
          <a:xfrm>
            <a:off x="93197" y="1268760"/>
            <a:ext cx="8957605" cy="5106526"/>
          </a:xfrm>
          <a:prstGeom prst="rect">
            <a:avLst/>
          </a:prstGeom>
          <a:noFill/>
        </p:spPr>
        <p:txBody>
          <a:bodyPr wrap="square">
            <a:spAutoFit/>
          </a:bodyPr>
          <a:lstStyle/>
          <a:p>
            <a:pPr indent="450215" algn="just">
              <a:spcBef>
                <a:spcPts val="400"/>
              </a:spcBef>
              <a:spcAft>
                <a:spcPts val="5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indent="450215" algn="just">
              <a:spcBef>
                <a:spcPts val="1000"/>
              </a:spcBef>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100% văn bản đi, đến xử lý trên môi trường mạng (trừ văn bản mật)</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indent="457200" algn="just">
              <a:spcBef>
                <a:spcPts val="1000"/>
              </a:spcBef>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100%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quản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hằng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UBND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tỉnh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indent="457200" algn="just">
              <a:spcBef>
                <a:spcPts val="1000"/>
              </a:spcBef>
              <a:spcAft>
                <a:spcPts val="100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100%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ở</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mức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3, 4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truy</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cập</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50%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ở</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mức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3, 4.</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4500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158" name="Rectangle 110">
            <a:extLst>
              <a:ext uri="{FF2B5EF4-FFF2-40B4-BE49-F238E27FC236}">
                <a16:creationId xmlns:a16="http://schemas.microsoft.com/office/drawing/2014/main" id="{202F66BC-6744-4E37-A00C-2EE1BD320266}"/>
              </a:ext>
            </a:extLst>
          </p:cNvPr>
          <p:cNvSpPr>
            <a:spLocks noGrp="1" noChangeArrowheads="1"/>
          </p:cNvSpPr>
          <p:nvPr>
            <p:ph type="ctrTitle"/>
          </p:nvPr>
        </p:nvSpPr>
        <p:spPr>
          <a:xfrm>
            <a:off x="579080" y="620688"/>
            <a:ext cx="7881352" cy="544513"/>
          </a:xfrm>
          <a:noFill/>
          <a:ln/>
        </p:spPr>
        <p:txBody>
          <a:bodyPr anchor="ctr"/>
          <a:lstStyle/>
          <a:p>
            <a:r>
              <a:rPr lang="es-UY" altLang="en-US" sz="2800" b="1" dirty="0">
                <a:solidFill>
                  <a:srgbClr val="0070C0"/>
                </a:solidFill>
                <a:latin typeface="Times New Roman" panose="02020603050405020304" pitchFamily="18" charset="0"/>
                <a:cs typeface="Times New Roman" panose="02020603050405020304" pitchFamily="18" charset="0"/>
              </a:rPr>
              <a:t>Mục tiêu chuyển đổi số ngành TNMT (tt)</a:t>
            </a:r>
            <a:endParaRPr lang="es-E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172" name="Rectangle 124">
            <a:extLst>
              <a:ext uri="{FF2B5EF4-FFF2-40B4-BE49-F238E27FC236}">
                <a16:creationId xmlns:a16="http://schemas.microsoft.com/office/drawing/2014/main" id="{3EA01EFE-6016-4EF1-B75B-7E73A5AF4C69}"/>
              </a:ext>
            </a:extLst>
          </p:cNvPr>
          <p:cNvSpPr>
            <a:spLocks noChangeArrowheads="1"/>
          </p:cNvSpPr>
          <p:nvPr/>
        </p:nvSpPr>
        <p:spPr bwMode="auto">
          <a:xfrm>
            <a:off x="611188" y="4652963"/>
            <a:ext cx="12969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3200" b="1" dirty="0">
                <a:solidFill>
                  <a:schemeClr val="bg1"/>
                </a:solidFill>
              </a:rPr>
              <a:t>Logo</a:t>
            </a:r>
            <a:endParaRPr lang="es-ES" altLang="en-US" sz="3200" b="1" dirty="0">
              <a:solidFill>
                <a:schemeClr val="bg1"/>
              </a:solidFill>
            </a:endParaRPr>
          </a:p>
        </p:txBody>
      </p:sp>
      <p:sp>
        <p:nvSpPr>
          <p:cNvPr id="7" name="Rectangle 127">
            <a:extLst>
              <a:ext uri="{FF2B5EF4-FFF2-40B4-BE49-F238E27FC236}">
                <a16:creationId xmlns:a16="http://schemas.microsoft.com/office/drawing/2014/main" id="{8227DEEF-C1ED-475F-8490-C25983E09F46}"/>
              </a:ext>
            </a:extLst>
          </p:cNvPr>
          <p:cNvSpPr>
            <a:spLocks noChangeArrowheads="1"/>
          </p:cNvSpPr>
          <p:nvPr/>
        </p:nvSpPr>
        <p:spPr bwMode="auto">
          <a:xfrm>
            <a:off x="215516" y="6237312"/>
            <a:ext cx="87129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s-UY" altLang="en-US" sz="1800" b="1" dirty="0">
                <a:solidFill>
                  <a:schemeClr val="tx1"/>
                </a:solidFill>
                <a:latin typeface="Times New Roman" panose="02020603050405020304" pitchFamily="18" charset="0"/>
                <a:cs typeface="Times New Roman" panose="02020603050405020304" pitchFamily="18" charset="0"/>
              </a:rPr>
              <a:t>CITHG – </a:t>
            </a:r>
            <a:r>
              <a:rPr lang="es-UY" altLang="en-US" sz="1800" b="1" dirty="0" err="1">
                <a:solidFill>
                  <a:schemeClr val="tx1"/>
                </a:solidFill>
                <a:latin typeface="Times New Roman" panose="02020603050405020304" pitchFamily="18" charset="0"/>
                <a:cs typeface="Times New Roman" panose="02020603050405020304" pitchFamily="18" charset="0"/>
              </a:rPr>
              <a:t>Trung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tâm</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Công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nghệ</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thông</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tin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tài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nguyên</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môi</a:t>
            </a:r>
            <a:r>
              <a:rPr lang="es-UY" altLang="en-US" sz="1800" b="1" dirty="0">
                <a:solidFill>
                  <a:schemeClr val="tx1"/>
                </a:solidFill>
                <a:latin typeface="Times New Roman" panose="02020603050405020304" pitchFamily="18" charset="0"/>
                <a:cs typeface="Times New Roman" panose="02020603050405020304" pitchFamily="18" charset="0"/>
              </a:rPr>
              <a:t> </a:t>
            </a:r>
            <a:r>
              <a:rPr lang="es-UY" altLang="en-US" sz="1800" b="1" dirty="0" err="1">
                <a:solidFill>
                  <a:schemeClr val="tx1"/>
                </a:solidFill>
                <a:latin typeface="Times New Roman" panose="02020603050405020304" pitchFamily="18" charset="0"/>
                <a:cs typeface="Times New Roman" panose="02020603050405020304" pitchFamily="18" charset="0"/>
              </a:rPr>
              <a:t>trường</a:t>
            </a:r>
            <a:endParaRPr lang="es-ES" altLang="en-US" sz="1800" b="1" dirty="0">
              <a:solidFill>
                <a:schemeClr val="tx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B7BD847-42D6-42AC-BFBE-FCF026690E75}"/>
              </a:ext>
            </a:extLst>
          </p:cNvPr>
          <p:cNvSpPr txBox="1"/>
          <p:nvPr/>
        </p:nvSpPr>
        <p:spPr>
          <a:xfrm>
            <a:off x="93197" y="1529469"/>
            <a:ext cx="8957605" cy="4226798"/>
          </a:xfrm>
          <a:prstGeom prst="rect">
            <a:avLst/>
          </a:prstGeom>
          <a:noFill/>
        </p:spPr>
        <p:txBody>
          <a:bodyPr wrap="square">
            <a:spAutoFit/>
          </a:bodyPr>
          <a:lstStyle/>
          <a:p>
            <a:pPr indent="457200" algn="just">
              <a:spcBef>
                <a:spcPts val="1000"/>
              </a:spcBef>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100%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1000"/>
              </a:spcBef>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80%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(CSDL)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TNMT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tảng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(Big data);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sàng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DVCTT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doanh</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phủ</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phủ</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đô</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94450522"/>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13621</TotalTime>
  <Words>2448</Words>
  <Application>Microsoft Office PowerPoint</Application>
  <PresentationFormat>On-screen Show (4:3)</PresentationFormat>
  <Paragraphs>194</Paragraphs>
  <Slides>27</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Cambria Math</vt:lpstr>
      <vt:lpstr>Times New Roman</vt:lpstr>
      <vt:lpstr>Diseño predeterminado</vt:lpstr>
      <vt:lpstr>PowerPoint Presentation</vt:lpstr>
      <vt:lpstr>Nội dung báo cáo:Title</vt:lpstr>
      <vt:lpstr>I.  Một số khái niệm chuyển đổi số:</vt:lpstr>
      <vt:lpstr>Minh họa về chuyển đổi số</vt:lpstr>
      <vt:lpstr>II. Mục tiêu của chuyển đổi số</vt:lpstr>
      <vt:lpstr>PowerPoint Presentation</vt:lpstr>
      <vt:lpstr>PowerPoint Presentation</vt:lpstr>
      <vt:lpstr> Mục tiêu chuyển đổi số ngành TNMT</vt:lpstr>
      <vt:lpstr>Mục tiêu chuyển đổi số ngành TNMT (tt)</vt:lpstr>
      <vt:lpstr>Mục tiêu chuyển đổi số ngành TNMT (tt)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CITHG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Nguyen Trong Nguyen</dc:creator>
  <cp:lastModifiedBy>Mr Lem</cp:lastModifiedBy>
  <cp:revision>87</cp:revision>
  <dcterms:created xsi:type="dcterms:W3CDTF">2010-05-23T14:28:12Z</dcterms:created>
  <dcterms:modified xsi:type="dcterms:W3CDTF">2021-06-22T14:39:38Z</dcterms:modified>
</cp:coreProperties>
</file>